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AF"/>
    <a:srgbClr val="C5AA56"/>
    <a:srgbClr val="FFFFFF"/>
    <a:srgbClr val="EBC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 autoAdjust="0"/>
    <p:restoredTop sz="90127" autoAdjust="0"/>
  </p:normalViewPr>
  <p:slideViewPr>
    <p:cSldViewPr>
      <p:cViewPr varScale="1">
        <p:scale>
          <a:sx n="66" d="100"/>
          <a:sy n="66" d="100"/>
        </p:scale>
        <p:origin x="123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958F-1E99-4EE3-A033-8AC8B958E444}" type="datetimeFigureOut">
              <a:rPr lang="en-IN" smtClean="0"/>
              <a:t>08-07-2023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F25A-FA66-4CFB-B52D-256B657289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7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F25A-FA66-4CFB-B52D-256B657289F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86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380"/>
            <a:ext cx="12192000" cy="1457325"/>
          </a:xfrm>
          <a:custGeom>
            <a:avLst/>
            <a:gdLst/>
            <a:ahLst/>
            <a:cxnLst/>
            <a:rect l="l" t="t" r="r" b="b"/>
            <a:pathLst>
              <a:path w="12192000" h="1457325">
                <a:moveTo>
                  <a:pt x="0" y="1457071"/>
                </a:moveTo>
                <a:lnTo>
                  <a:pt x="12191619" y="1457071"/>
                </a:lnTo>
                <a:lnTo>
                  <a:pt x="12191619" y="0"/>
                </a:lnTo>
                <a:lnTo>
                  <a:pt x="0" y="0"/>
                </a:lnTo>
                <a:lnTo>
                  <a:pt x="0" y="145707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6791" y="6309861"/>
            <a:ext cx="2292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dirty="0">
                <a:latin typeface="Arial MT"/>
                <a:cs typeface="Arial MT"/>
              </a:rPr>
              <a:t>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646" y="6309861"/>
            <a:ext cx="29210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b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l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y</a:t>
            </a:r>
            <a:r>
              <a:rPr sz="2700" spc="-20" dirty="0">
                <a:latin typeface="Arial MT"/>
                <a:cs typeface="Arial MT"/>
              </a:rPr>
              <a:t>…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20" dirty="0">
                <a:latin typeface="Arial MT"/>
                <a:cs typeface="Arial MT"/>
              </a:rPr>
              <a:t>o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dirty="0">
                <a:latin typeface="Arial MT"/>
                <a:cs typeface="Arial MT"/>
              </a:rPr>
              <a:t>v</a:t>
            </a: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spc="-10" dirty="0">
                <a:latin typeface="Arial MT"/>
                <a:cs typeface="Arial MT"/>
              </a:rPr>
              <a:t>on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5447" y="6309861"/>
            <a:ext cx="7766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u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0857" y="6309861"/>
            <a:ext cx="7232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de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2302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61759"/>
              </p:ext>
            </p:extLst>
          </p:nvPr>
        </p:nvGraphicFramePr>
        <p:xfrm>
          <a:off x="380" y="-12192"/>
          <a:ext cx="12191621" cy="6857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0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0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S.No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Post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2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1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tuden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Class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House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1.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VANSH DABAS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IN"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MOLLY NAYAR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SUBHASH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3.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IN"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ARCHIT VIJ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TAGORE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35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4.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ARPITA SHOKEEN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GANDHI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5.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(B)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SURYANSH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KUNDRA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lang="en-US"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1800" spc="-5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TAGORE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41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6.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lang="en-IN"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PARUL SHARMA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JAWAHAR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7.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LITERARY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BHAVIKA JAIN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XII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PATEL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8.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CHIEF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LANGUAGE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PREFECT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lang="en-IN"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AMOGH GIROTI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SHASTRI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66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9.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CULTURAL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IN" sz="1800" spc="-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HARSHIT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XI</a:t>
                      </a:r>
                      <a:r>
                        <a:rPr sz="1800" spc="-55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1800" spc="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IN" sz="1800" dirty="0" smtClean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SHASTRI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463544" y="105790"/>
            <a:ext cx="662940" cy="263525"/>
          </a:xfrm>
          <a:custGeom>
            <a:avLst/>
            <a:gdLst/>
            <a:ahLst/>
            <a:cxnLst/>
            <a:rect l="l" t="t" r="r" b="b"/>
            <a:pathLst>
              <a:path w="662939" h="263525">
                <a:moveTo>
                  <a:pt x="662939" y="210311"/>
                </a:moveTo>
                <a:lnTo>
                  <a:pt x="614044" y="210311"/>
                </a:lnTo>
                <a:lnTo>
                  <a:pt x="614044" y="259079"/>
                </a:lnTo>
                <a:lnTo>
                  <a:pt x="662939" y="259079"/>
                </a:lnTo>
                <a:lnTo>
                  <a:pt x="662939" y="210311"/>
                </a:lnTo>
                <a:close/>
              </a:path>
              <a:path w="662939" h="263525">
                <a:moveTo>
                  <a:pt x="305561" y="210311"/>
                </a:moveTo>
                <a:lnTo>
                  <a:pt x="256666" y="210311"/>
                </a:lnTo>
                <a:lnTo>
                  <a:pt x="256666" y="259079"/>
                </a:lnTo>
                <a:lnTo>
                  <a:pt x="305561" y="259079"/>
                </a:lnTo>
                <a:lnTo>
                  <a:pt x="305561" y="210311"/>
                </a:lnTo>
                <a:close/>
              </a:path>
              <a:path w="662939" h="263525">
                <a:moveTo>
                  <a:pt x="50037" y="4317"/>
                </a:moveTo>
                <a:lnTo>
                  <a:pt x="0" y="4317"/>
                </a:lnTo>
                <a:lnTo>
                  <a:pt x="0" y="259079"/>
                </a:lnTo>
                <a:lnTo>
                  <a:pt x="47751" y="259079"/>
                </a:lnTo>
                <a:lnTo>
                  <a:pt x="47751" y="92963"/>
                </a:lnTo>
                <a:lnTo>
                  <a:pt x="104350" y="92963"/>
                </a:lnTo>
                <a:lnTo>
                  <a:pt x="50037" y="4317"/>
                </a:lnTo>
                <a:close/>
              </a:path>
              <a:path w="662939" h="263525">
                <a:moveTo>
                  <a:pt x="104350" y="92963"/>
                </a:moveTo>
                <a:lnTo>
                  <a:pt x="47751" y="92963"/>
                </a:lnTo>
                <a:lnTo>
                  <a:pt x="150494" y="259079"/>
                </a:lnTo>
                <a:lnTo>
                  <a:pt x="202056" y="259079"/>
                </a:lnTo>
                <a:lnTo>
                  <a:pt x="202056" y="174498"/>
                </a:lnTo>
                <a:lnTo>
                  <a:pt x="154304" y="174498"/>
                </a:lnTo>
                <a:lnTo>
                  <a:pt x="104350" y="92963"/>
                </a:lnTo>
                <a:close/>
              </a:path>
              <a:path w="662939" h="263525">
                <a:moveTo>
                  <a:pt x="202056" y="4317"/>
                </a:moveTo>
                <a:lnTo>
                  <a:pt x="154304" y="4317"/>
                </a:lnTo>
                <a:lnTo>
                  <a:pt x="154304" y="174498"/>
                </a:lnTo>
                <a:lnTo>
                  <a:pt x="202056" y="174498"/>
                </a:lnTo>
                <a:lnTo>
                  <a:pt x="202056" y="4317"/>
                </a:lnTo>
                <a:close/>
              </a:path>
              <a:path w="662939" h="263525">
                <a:moveTo>
                  <a:pt x="466978" y="0"/>
                </a:moveTo>
                <a:lnTo>
                  <a:pt x="418655" y="8826"/>
                </a:lnTo>
                <a:lnTo>
                  <a:pt x="380618" y="35178"/>
                </a:lnTo>
                <a:lnTo>
                  <a:pt x="356044" y="77485"/>
                </a:lnTo>
                <a:lnTo>
                  <a:pt x="347852" y="133984"/>
                </a:lnTo>
                <a:lnTo>
                  <a:pt x="349881" y="162486"/>
                </a:lnTo>
                <a:lnTo>
                  <a:pt x="366176" y="209869"/>
                </a:lnTo>
                <a:lnTo>
                  <a:pt x="397922" y="243895"/>
                </a:lnTo>
                <a:lnTo>
                  <a:pt x="439642" y="261231"/>
                </a:lnTo>
                <a:lnTo>
                  <a:pt x="463930" y="263397"/>
                </a:lnTo>
                <a:lnTo>
                  <a:pt x="483526" y="262135"/>
                </a:lnTo>
                <a:lnTo>
                  <a:pt x="531621" y="243204"/>
                </a:lnTo>
                <a:lnTo>
                  <a:pt x="553107" y="219455"/>
                </a:lnTo>
                <a:lnTo>
                  <a:pt x="463422" y="219455"/>
                </a:lnTo>
                <a:lnTo>
                  <a:pt x="450161" y="218172"/>
                </a:lnTo>
                <a:lnTo>
                  <a:pt x="410616" y="187003"/>
                </a:lnTo>
                <a:lnTo>
                  <a:pt x="400811" y="130175"/>
                </a:lnTo>
                <a:lnTo>
                  <a:pt x="401909" y="108983"/>
                </a:lnTo>
                <a:lnTo>
                  <a:pt x="418464" y="64388"/>
                </a:lnTo>
                <a:lnTo>
                  <a:pt x="464438" y="43941"/>
                </a:lnTo>
                <a:lnTo>
                  <a:pt x="555751" y="43941"/>
                </a:lnTo>
                <a:lnTo>
                  <a:pt x="551064" y="36758"/>
                </a:lnTo>
                <a:lnTo>
                  <a:pt x="542925" y="27685"/>
                </a:lnTo>
                <a:lnTo>
                  <a:pt x="527254" y="15591"/>
                </a:lnTo>
                <a:lnTo>
                  <a:pt x="509381" y="6937"/>
                </a:lnTo>
                <a:lnTo>
                  <a:pt x="489293" y="1736"/>
                </a:lnTo>
                <a:lnTo>
                  <a:pt x="466978" y="0"/>
                </a:lnTo>
                <a:close/>
              </a:path>
              <a:path w="662939" h="263525">
                <a:moveTo>
                  <a:pt x="519810" y="165480"/>
                </a:moveTo>
                <a:lnTo>
                  <a:pt x="498601" y="206501"/>
                </a:lnTo>
                <a:lnTo>
                  <a:pt x="463422" y="219455"/>
                </a:lnTo>
                <a:lnTo>
                  <a:pt x="553107" y="219455"/>
                </a:lnTo>
                <a:lnTo>
                  <a:pt x="554481" y="217598"/>
                </a:lnTo>
                <a:lnTo>
                  <a:pt x="563054" y="200753"/>
                </a:lnTo>
                <a:lnTo>
                  <a:pt x="569721" y="181228"/>
                </a:lnTo>
                <a:lnTo>
                  <a:pt x="519810" y="165480"/>
                </a:lnTo>
                <a:close/>
              </a:path>
              <a:path w="662939" h="263525">
                <a:moveTo>
                  <a:pt x="555751" y="43941"/>
                </a:moveTo>
                <a:lnTo>
                  <a:pt x="464438" y="43941"/>
                </a:lnTo>
                <a:lnTo>
                  <a:pt x="474269" y="44676"/>
                </a:lnTo>
                <a:lnTo>
                  <a:pt x="483361" y="46862"/>
                </a:lnTo>
                <a:lnTo>
                  <a:pt x="515256" y="77358"/>
                </a:lnTo>
                <a:lnTo>
                  <a:pt x="518159" y="86740"/>
                </a:lnTo>
                <a:lnTo>
                  <a:pt x="568959" y="74549"/>
                </a:lnTo>
                <a:lnTo>
                  <a:pt x="564106" y="60190"/>
                </a:lnTo>
                <a:lnTo>
                  <a:pt x="558133" y="47593"/>
                </a:lnTo>
                <a:lnTo>
                  <a:pt x="555751" y="43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3544" y="110109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4" h="255270">
                <a:moveTo>
                  <a:pt x="0" y="0"/>
                </a:moveTo>
                <a:lnTo>
                  <a:pt x="50037" y="0"/>
                </a:lnTo>
                <a:lnTo>
                  <a:pt x="154304" y="170180"/>
                </a:lnTo>
                <a:lnTo>
                  <a:pt x="154304" y="0"/>
                </a:lnTo>
                <a:lnTo>
                  <a:pt x="202056" y="0"/>
                </a:lnTo>
                <a:lnTo>
                  <a:pt x="202056" y="254762"/>
                </a:lnTo>
                <a:lnTo>
                  <a:pt x="150494" y="254762"/>
                </a:lnTo>
                <a:lnTo>
                  <a:pt x="47751" y="88646"/>
                </a:lnTo>
                <a:lnTo>
                  <a:pt x="47751" y="254762"/>
                </a:lnTo>
                <a:lnTo>
                  <a:pt x="0" y="25476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0210" y="105790"/>
            <a:ext cx="406400" cy="263525"/>
          </a:xfrm>
          <a:custGeom>
            <a:avLst/>
            <a:gdLst/>
            <a:ahLst/>
            <a:cxnLst/>
            <a:rect l="l" t="t" r="r" b="b"/>
            <a:pathLst>
              <a:path w="406400" h="263525">
                <a:moveTo>
                  <a:pt x="357377" y="210311"/>
                </a:moveTo>
                <a:lnTo>
                  <a:pt x="406273" y="210311"/>
                </a:lnTo>
                <a:lnTo>
                  <a:pt x="406273" y="259079"/>
                </a:lnTo>
                <a:lnTo>
                  <a:pt x="357377" y="259079"/>
                </a:lnTo>
                <a:lnTo>
                  <a:pt x="357377" y="210311"/>
                </a:lnTo>
                <a:close/>
              </a:path>
              <a:path w="406400" h="263525">
                <a:moveTo>
                  <a:pt x="0" y="210311"/>
                </a:moveTo>
                <a:lnTo>
                  <a:pt x="48894" y="210311"/>
                </a:lnTo>
                <a:lnTo>
                  <a:pt x="48894" y="259079"/>
                </a:lnTo>
                <a:lnTo>
                  <a:pt x="0" y="259079"/>
                </a:lnTo>
                <a:lnTo>
                  <a:pt x="0" y="210311"/>
                </a:lnTo>
                <a:close/>
              </a:path>
              <a:path w="406400" h="263525">
                <a:moveTo>
                  <a:pt x="210312" y="0"/>
                </a:moveTo>
                <a:lnTo>
                  <a:pt x="252714" y="6937"/>
                </a:lnTo>
                <a:lnTo>
                  <a:pt x="286258" y="27685"/>
                </a:lnTo>
                <a:lnTo>
                  <a:pt x="307439" y="60190"/>
                </a:lnTo>
                <a:lnTo>
                  <a:pt x="312292" y="74549"/>
                </a:lnTo>
                <a:lnTo>
                  <a:pt x="261492" y="86740"/>
                </a:lnTo>
                <a:lnTo>
                  <a:pt x="258589" y="77358"/>
                </a:lnTo>
                <a:lnTo>
                  <a:pt x="254460" y="69024"/>
                </a:lnTo>
                <a:lnTo>
                  <a:pt x="217602" y="44676"/>
                </a:lnTo>
                <a:lnTo>
                  <a:pt x="207772" y="43941"/>
                </a:lnTo>
                <a:lnTo>
                  <a:pt x="194248" y="45225"/>
                </a:lnTo>
                <a:lnTo>
                  <a:pt x="154056" y="76078"/>
                </a:lnTo>
                <a:lnTo>
                  <a:pt x="144144" y="130175"/>
                </a:lnTo>
                <a:lnTo>
                  <a:pt x="145238" y="152610"/>
                </a:lnTo>
                <a:lnTo>
                  <a:pt x="161543" y="199008"/>
                </a:lnTo>
                <a:lnTo>
                  <a:pt x="206755" y="219455"/>
                </a:lnTo>
                <a:lnTo>
                  <a:pt x="216610" y="218646"/>
                </a:lnTo>
                <a:lnTo>
                  <a:pt x="254635" y="189706"/>
                </a:lnTo>
                <a:lnTo>
                  <a:pt x="263143" y="165480"/>
                </a:lnTo>
                <a:lnTo>
                  <a:pt x="313054" y="181228"/>
                </a:lnTo>
                <a:lnTo>
                  <a:pt x="297814" y="217598"/>
                </a:lnTo>
                <a:lnTo>
                  <a:pt x="260717" y="252039"/>
                </a:lnTo>
                <a:lnTo>
                  <a:pt x="207263" y="263397"/>
                </a:lnTo>
                <a:lnTo>
                  <a:pt x="182975" y="261231"/>
                </a:lnTo>
                <a:lnTo>
                  <a:pt x="141255" y="243895"/>
                </a:lnTo>
                <a:lnTo>
                  <a:pt x="109509" y="209869"/>
                </a:lnTo>
                <a:lnTo>
                  <a:pt x="93214" y="162486"/>
                </a:lnTo>
                <a:lnTo>
                  <a:pt x="91186" y="133984"/>
                </a:lnTo>
                <a:lnTo>
                  <a:pt x="93233" y="103955"/>
                </a:lnTo>
                <a:lnTo>
                  <a:pt x="109616" y="54564"/>
                </a:lnTo>
                <a:lnTo>
                  <a:pt x="141696" y="19823"/>
                </a:lnTo>
                <a:lnTo>
                  <a:pt x="184852" y="2210"/>
                </a:lnTo>
                <a:lnTo>
                  <a:pt x="210312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325" y="100838"/>
            <a:ext cx="2693161" cy="2733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7831" y="100838"/>
            <a:ext cx="1511300" cy="27355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12573" y="240029"/>
            <a:ext cx="986790" cy="848360"/>
            <a:chOff x="-12573" y="240029"/>
            <a:chExt cx="986790" cy="848360"/>
          </a:xfrm>
        </p:grpSpPr>
        <p:sp>
          <p:nvSpPr>
            <p:cNvPr id="15" name="object 15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961263" y="314325"/>
                  </a:moveTo>
                  <a:lnTo>
                    <a:pt x="0" y="314325"/>
                  </a:lnTo>
                  <a:lnTo>
                    <a:pt x="0" y="332945"/>
                  </a:lnTo>
                  <a:lnTo>
                    <a:pt x="276783" y="508635"/>
                  </a:lnTo>
                  <a:lnTo>
                    <a:pt x="159854" y="822960"/>
                  </a:lnTo>
                  <a:lnTo>
                    <a:pt x="465963" y="628650"/>
                  </a:lnTo>
                  <a:lnTo>
                    <a:pt x="699787" y="628650"/>
                  </a:lnTo>
                  <a:lnTo>
                    <a:pt x="655142" y="508635"/>
                  </a:lnTo>
                  <a:lnTo>
                    <a:pt x="961263" y="314325"/>
                  </a:lnTo>
                  <a:close/>
                </a:path>
                <a:path w="961390" h="822960">
                  <a:moveTo>
                    <a:pt x="699787" y="628650"/>
                  </a:moveTo>
                  <a:lnTo>
                    <a:pt x="465963" y="628650"/>
                  </a:lnTo>
                  <a:lnTo>
                    <a:pt x="772071" y="822960"/>
                  </a:lnTo>
                  <a:lnTo>
                    <a:pt x="699787" y="628650"/>
                  </a:lnTo>
                  <a:close/>
                </a:path>
                <a:path w="961390" h="822960">
                  <a:moveTo>
                    <a:pt x="465963" y="0"/>
                  </a:moveTo>
                  <a:lnTo>
                    <a:pt x="349046" y="314325"/>
                  </a:lnTo>
                  <a:lnTo>
                    <a:pt x="582879" y="314325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0" y="314325"/>
                  </a:moveTo>
                  <a:lnTo>
                    <a:pt x="349046" y="314325"/>
                  </a:lnTo>
                  <a:lnTo>
                    <a:pt x="465963" y="0"/>
                  </a:lnTo>
                  <a:lnTo>
                    <a:pt x="582879" y="314325"/>
                  </a:lnTo>
                  <a:lnTo>
                    <a:pt x="961263" y="314325"/>
                  </a:lnTo>
                  <a:lnTo>
                    <a:pt x="655142" y="508635"/>
                  </a:lnTo>
                  <a:lnTo>
                    <a:pt x="772071" y="822960"/>
                  </a:lnTo>
                  <a:lnTo>
                    <a:pt x="465963" y="628650"/>
                  </a:lnTo>
                  <a:lnTo>
                    <a:pt x="159854" y="822960"/>
                  </a:lnTo>
                  <a:lnTo>
                    <a:pt x="276783" y="508635"/>
                  </a:lnTo>
                  <a:lnTo>
                    <a:pt x="0" y="332945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838181" y="570737"/>
            <a:ext cx="701040" cy="474980"/>
            <a:chOff x="9838181" y="570737"/>
            <a:chExt cx="701040" cy="474980"/>
          </a:xfrm>
        </p:grpSpPr>
        <p:sp>
          <p:nvSpPr>
            <p:cNvPr id="18" name="object 18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1" y="171703"/>
                  </a:lnTo>
                  <a:lnTo>
                    <a:pt x="0" y="171703"/>
                  </a:lnTo>
                  <a:lnTo>
                    <a:pt x="208915" y="277875"/>
                  </a:lnTo>
                  <a:lnTo>
                    <a:pt x="129031" y="449579"/>
                  </a:lnTo>
                  <a:lnTo>
                    <a:pt x="337947" y="343408"/>
                  </a:lnTo>
                  <a:lnTo>
                    <a:pt x="546862" y="449579"/>
                  </a:lnTo>
                  <a:lnTo>
                    <a:pt x="466978" y="277875"/>
                  </a:lnTo>
                  <a:lnTo>
                    <a:pt x="675894" y="171703"/>
                  </a:lnTo>
                  <a:lnTo>
                    <a:pt x="417702" y="171703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3"/>
                  </a:moveTo>
                  <a:lnTo>
                    <a:pt x="258191" y="171703"/>
                  </a:lnTo>
                  <a:lnTo>
                    <a:pt x="337947" y="0"/>
                  </a:lnTo>
                  <a:lnTo>
                    <a:pt x="417702" y="171703"/>
                  </a:lnTo>
                  <a:lnTo>
                    <a:pt x="675894" y="171703"/>
                  </a:lnTo>
                  <a:lnTo>
                    <a:pt x="466978" y="277875"/>
                  </a:lnTo>
                  <a:lnTo>
                    <a:pt x="546862" y="449579"/>
                  </a:lnTo>
                  <a:lnTo>
                    <a:pt x="337947" y="343408"/>
                  </a:lnTo>
                  <a:lnTo>
                    <a:pt x="129031" y="449579"/>
                  </a:lnTo>
                  <a:lnTo>
                    <a:pt x="208915" y="277875"/>
                  </a:lnTo>
                  <a:lnTo>
                    <a:pt x="0" y="1717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976148" y="67493"/>
            <a:ext cx="741045" cy="529590"/>
            <a:chOff x="8988170" y="80391"/>
            <a:chExt cx="741045" cy="529590"/>
          </a:xfrm>
        </p:grpSpPr>
        <p:sp>
          <p:nvSpPr>
            <p:cNvPr id="23" name="object 23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0"/>
                  </a:lnTo>
                  <a:lnTo>
                    <a:pt x="0" y="202310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1"/>
                  </a:lnTo>
                  <a:lnTo>
                    <a:pt x="599185" y="529589"/>
                  </a:lnTo>
                  <a:lnTo>
                    <a:pt x="511809" y="327278"/>
                  </a:lnTo>
                  <a:lnTo>
                    <a:pt x="740663" y="202310"/>
                  </a:lnTo>
                  <a:lnTo>
                    <a:pt x="457707" y="202310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0"/>
                  </a:moveTo>
                  <a:lnTo>
                    <a:pt x="282955" y="202310"/>
                  </a:lnTo>
                  <a:lnTo>
                    <a:pt x="370331" y="0"/>
                  </a:lnTo>
                  <a:lnTo>
                    <a:pt x="457707" y="202310"/>
                  </a:lnTo>
                  <a:lnTo>
                    <a:pt x="740663" y="202310"/>
                  </a:lnTo>
                  <a:lnTo>
                    <a:pt x="511809" y="327278"/>
                  </a:lnTo>
                  <a:lnTo>
                    <a:pt x="599185" y="529589"/>
                  </a:lnTo>
                  <a:lnTo>
                    <a:pt x="370331" y="404621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0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928604" y="219456"/>
            <a:ext cx="1167130" cy="889635"/>
            <a:chOff x="10928604" y="219456"/>
            <a:chExt cx="1167130" cy="889635"/>
          </a:xfrm>
        </p:grpSpPr>
        <p:sp>
          <p:nvSpPr>
            <p:cNvPr id="26" name="object 26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570738" y="0"/>
                  </a:moveTo>
                  <a:lnTo>
                    <a:pt x="435991" y="330073"/>
                  </a:lnTo>
                  <a:lnTo>
                    <a:pt x="0" y="330073"/>
                  </a:lnTo>
                  <a:lnTo>
                    <a:pt x="352678" y="534035"/>
                  </a:lnTo>
                  <a:lnTo>
                    <a:pt x="218058" y="864108"/>
                  </a:lnTo>
                  <a:lnTo>
                    <a:pt x="570738" y="660146"/>
                  </a:lnTo>
                  <a:lnTo>
                    <a:pt x="923417" y="864108"/>
                  </a:lnTo>
                  <a:lnTo>
                    <a:pt x="788797" y="534035"/>
                  </a:lnTo>
                  <a:lnTo>
                    <a:pt x="1141476" y="330073"/>
                  </a:lnTo>
                  <a:lnTo>
                    <a:pt x="705484" y="330073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0" y="330073"/>
                  </a:moveTo>
                  <a:lnTo>
                    <a:pt x="435991" y="330073"/>
                  </a:lnTo>
                  <a:lnTo>
                    <a:pt x="570738" y="0"/>
                  </a:lnTo>
                  <a:lnTo>
                    <a:pt x="705484" y="330073"/>
                  </a:lnTo>
                  <a:lnTo>
                    <a:pt x="1141476" y="330073"/>
                  </a:lnTo>
                  <a:lnTo>
                    <a:pt x="788797" y="534035"/>
                  </a:lnTo>
                  <a:lnTo>
                    <a:pt x="923417" y="864108"/>
                  </a:lnTo>
                  <a:lnTo>
                    <a:pt x="570738" y="660146"/>
                  </a:lnTo>
                  <a:lnTo>
                    <a:pt x="218058" y="864108"/>
                  </a:lnTo>
                  <a:lnTo>
                    <a:pt x="352678" y="534035"/>
                  </a:lnTo>
                  <a:lnTo>
                    <a:pt x="0" y="33007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313432" y="57150"/>
            <a:ext cx="7031355" cy="992505"/>
            <a:chOff x="2313432" y="57150"/>
            <a:chExt cx="7031355" cy="992505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290" y="753491"/>
              <a:ext cx="989202" cy="2355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689838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98385" y="32004"/>
                  </a:lnTo>
                  <a:lnTo>
                    <a:pt x="68983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0" y="0"/>
                  </a:moveTo>
                  <a:lnTo>
                    <a:pt x="1724659" y="0"/>
                  </a:lnTo>
                  <a:lnTo>
                    <a:pt x="3449193" y="0"/>
                  </a:lnTo>
                  <a:lnTo>
                    <a:pt x="5173853" y="0"/>
                  </a:lnTo>
                  <a:lnTo>
                    <a:pt x="6898385" y="0"/>
                  </a:lnTo>
                  <a:lnTo>
                    <a:pt x="6898385" y="32004"/>
                  </a:lnTo>
                  <a:lnTo>
                    <a:pt x="5173853" y="32004"/>
                  </a:lnTo>
                  <a:lnTo>
                    <a:pt x="3449193" y="32004"/>
                  </a:lnTo>
                  <a:lnTo>
                    <a:pt x="1724659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9043" y="477901"/>
              <a:ext cx="4268978" cy="5674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249555" y="0"/>
                  </a:moveTo>
                  <a:lnTo>
                    <a:pt x="190626" y="195325"/>
                  </a:lnTo>
                  <a:lnTo>
                    <a:pt x="0" y="195325"/>
                  </a:lnTo>
                  <a:lnTo>
                    <a:pt x="154177" y="315975"/>
                  </a:lnTo>
                  <a:lnTo>
                    <a:pt x="95376" y="511301"/>
                  </a:lnTo>
                  <a:lnTo>
                    <a:pt x="249555" y="390651"/>
                  </a:lnTo>
                  <a:lnTo>
                    <a:pt x="403732" y="511301"/>
                  </a:lnTo>
                  <a:lnTo>
                    <a:pt x="344931" y="315975"/>
                  </a:lnTo>
                  <a:lnTo>
                    <a:pt x="499109" y="195325"/>
                  </a:lnTo>
                  <a:lnTo>
                    <a:pt x="308482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0" y="195325"/>
                  </a:moveTo>
                  <a:lnTo>
                    <a:pt x="190626" y="195325"/>
                  </a:lnTo>
                  <a:lnTo>
                    <a:pt x="249555" y="0"/>
                  </a:lnTo>
                  <a:lnTo>
                    <a:pt x="308482" y="195325"/>
                  </a:lnTo>
                  <a:lnTo>
                    <a:pt x="499109" y="195325"/>
                  </a:lnTo>
                  <a:lnTo>
                    <a:pt x="344931" y="315975"/>
                  </a:lnTo>
                  <a:lnTo>
                    <a:pt x="403732" y="511301"/>
                  </a:lnTo>
                  <a:lnTo>
                    <a:pt x="249555" y="390651"/>
                  </a:lnTo>
                  <a:lnTo>
                    <a:pt x="95376" y="511301"/>
                  </a:lnTo>
                  <a:lnTo>
                    <a:pt x="154177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34311" y="542544"/>
            <a:ext cx="391160" cy="416559"/>
            <a:chOff x="1734311" y="542544"/>
            <a:chExt cx="391160" cy="416559"/>
          </a:xfrm>
        </p:grpSpPr>
        <p:sp>
          <p:nvSpPr>
            <p:cNvPr id="36" name="object 36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188719" y="57150"/>
            <a:ext cx="391160" cy="416559"/>
            <a:chOff x="1188719" y="57150"/>
            <a:chExt cx="391160" cy="416559"/>
          </a:xfrm>
        </p:grpSpPr>
        <p:sp>
          <p:nvSpPr>
            <p:cNvPr id="39" name="object 39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775281" y="59708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4" y="0"/>
            <a:ext cx="12171045" cy="6850380"/>
          </a:xfrm>
          <a:custGeom>
            <a:avLst/>
            <a:gdLst/>
            <a:ahLst/>
            <a:cxnLst/>
            <a:rect l="l" t="t" r="r" b="b"/>
            <a:pathLst>
              <a:path w="12171045" h="6850380">
                <a:moveTo>
                  <a:pt x="0" y="6849998"/>
                </a:moveTo>
                <a:lnTo>
                  <a:pt x="12171044" y="6849998"/>
                </a:lnTo>
                <a:lnTo>
                  <a:pt x="12171044" y="0"/>
                </a:lnTo>
                <a:lnTo>
                  <a:pt x="0" y="0"/>
                </a:lnTo>
                <a:lnTo>
                  <a:pt x="0" y="68499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1999" cy="6850380"/>
            <a:chOff x="0" y="0"/>
            <a:chExt cx="12191999" cy="6850380"/>
          </a:xfrm>
        </p:grpSpPr>
        <p:sp>
          <p:nvSpPr>
            <p:cNvPr id="4" name="object 4"/>
            <p:cNvSpPr/>
            <p:nvPr/>
          </p:nvSpPr>
          <p:spPr>
            <a:xfrm>
              <a:off x="20954" y="0"/>
              <a:ext cx="12171045" cy="6850380"/>
            </a:xfrm>
            <a:custGeom>
              <a:avLst/>
              <a:gdLst/>
              <a:ahLst/>
              <a:cxnLst/>
              <a:rect l="l" t="t" r="r" b="b"/>
              <a:pathLst>
                <a:path w="12171045" h="6850380">
                  <a:moveTo>
                    <a:pt x="0" y="6849998"/>
                  </a:moveTo>
                  <a:lnTo>
                    <a:pt x="12171044" y="6849998"/>
                  </a:lnTo>
                </a:path>
                <a:path w="12171045" h="6850380">
                  <a:moveTo>
                    <a:pt x="0" y="0"/>
                  </a:moveTo>
                  <a:lnTo>
                    <a:pt x="0" y="684999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016" y="96265"/>
              <a:ext cx="903096" cy="231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8664" y="96265"/>
              <a:ext cx="3031362" cy="292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203758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2037588" y="32004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0" y="0"/>
                  </a:moveTo>
                  <a:lnTo>
                    <a:pt x="1018794" y="0"/>
                  </a:lnTo>
                  <a:lnTo>
                    <a:pt x="2037588" y="0"/>
                  </a:lnTo>
                  <a:lnTo>
                    <a:pt x="2037588" y="32004"/>
                  </a:lnTo>
                  <a:lnTo>
                    <a:pt x="101879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 rotWithShape="1">
            <a:blip r:embed="rId4" cstate="print"/>
            <a:srcRect r="18423" b="-4945"/>
            <a:stretch/>
          </p:blipFill>
          <p:spPr>
            <a:xfrm>
              <a:off x="5558663" y="92582"/>
              <a:ext cx="2289937" cy="2884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369189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691890" y="32004"/>
                  </a:lnTo>
                  <a:lnTo>
                    <a:pt x="3691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0" y="0"/>
                  </a:moveTo>
                  <a:lnTo>
                    <a:pt x="1845944" y="0"/>
                  </a:lnTo>
                  <a:lnTo>
                    <a:pt x="3691890" y="0"/>
                  </a:lnTo>
                  <a:lnTo>
                    <a:pt x="3691890" y="32004"/>
                  </a:lnTo>
                  <a:lnTo>
                    <a:pt x="184594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1968" y="186943"/>
              <a:ext cx="2280030" cy="32335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9917"/>
              <a:ext cx="2046605" cy="32335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0564" y="3853903"/>
              <a:ext cx="2091435" cy="2958084"/>
            </a:xfrm>
            <a:prstGeom prst="rect">
              <a:avLst/>
            </a:prstGeom>
          </p:spPr>
        </p:pic>
      </p:grp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3840"/>
              </p:ext>
            </p:extLst>
          </p:nvPr>
        </p:nvGraphicFramePr>
        <p:xfrm>
          <a:off x="1211082" y="787019"/>
          <a:ext cx="9587230" cy="2775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29">
                <a:tc>
                  <a:txBody>
                    <a:bodyPr/>
                    <a:lstStyle/>
                    <a:p>
                      <a:pPr marL="1778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PRASHANSA YADAV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ts val="1614"/>
                        </a:lnSpc>
                      </a:pPr>
                      <a:r>
                        <a:rPr sz="1400" b="1" spc="-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400" b="1" spc="-5" dirty="0" smtClean="0">
                          <a:latin typeface="Arial"/>
                          <a:cs typeface="Arial"/>
                        </a:rPr>
                        <a:t>II</a:t>
                      </a:r>
                      <a:r>
                        <a:rPr sz="1400" b="1" spc="-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spc="-85" dirty="0" smtClean="0">
                          <a:latin typeface="Arial"/>
                          <a:cs typeface="Arial"/>
                        </a:rPr>
                        <a:t>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TEJASVI ARYA</a:t>
                      </a: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sz="1400" b="1" spc="-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1400" b="1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8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YATHARTH DUTT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sz="1400" b="1" spc="-1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400" b="1" spc="-8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spc="-5" dirty="0" smtClean="0">
                          <a:latin typeface="Arial"/>
                          <a:cs typeface="Arial"/>
                        </a:rPr>
                        <a:t>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SAMANYU MITTAL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AAHANA KHOSLA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JAHNAVI JOSHI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KAVYANSH PALIWAL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IX E </a:t>
                      </a:r>
                      <a:endParaRPr lang="en-IN" sz="1400" b="1" spc="-20" dirty="0" smtClean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E </a:t>
                      </a:r>
                      <a:endParaRPr lang="en-IN" sz="1400" b="1" spc="-20" dirty="0" smtClean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E </a:t>
                      </a:r>
                      <a:endParaRPr lang="en-IN" sz="1400" b="1" spc="-20" dirty="0" smtClean="0">
                        <a:latin typeface="Arial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X </a:t>
                      </a: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911168"/>
            <a:ext cx="1983232" cy="2946830"/>
          </a:xfrm>
          <a:prstGeom prst="rect">
            <a:avLst/>
          </a:prstGeom>
        </p:spPr>
      </p:pic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17219"/>
              </p:ext>
            </p:extLst>
          </p:nvPr>
        </p:nvGraphicFramePr>
        <p:xfrm>
          <a:off x="1216799" y="3994403"/>
          <a:ext cx="9581513" cy="275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284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3083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ADVIK DANG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XI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HARSHITA KHOLIYA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71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1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BHAVYA SETHI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XII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TVISHA LAMBA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PRANAY JAIN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APEKSHA KHURANA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AARAV GARG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282575" indent="4635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IN" sz="1400" b="1" spc="-20" dirty="0" smtClean="0">
                        <a:latin typeface="Arial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IN" sz="1400" b="1" spc="-2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VIIIC  </a:t>
                      </a: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E</a:t>
                      </a: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IX B </a:t>
                      </a:r>
                    </a:p>
                    <a:p>
                      <a:pPr marL="0" marR="219710" indent="46355" algn="ctr">
                        <a:lnSpc>
                          <a:spcPts val="13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E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113157" y="0"/>
            <a:ext cx="12079350" cy="6548501"/>
            <a:chOff x="113157" y="0"/>
            <a:chExt cx="12079350" cy="6548501"/>
          </a:xfrm>
        </p:grpSpPr>
        <p:sp>
          <p:nvSpPr>
            <p:cNvPr id="21" name="object 21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495299" y="120903"/>
                  </a:moveTo>
                  <a:lnTo>
                    <a:pt x="0" y="120903"/>
                  </a:lnTo>
                  <a:lnTo>
                    <a:pt x="153034" y="247142"/>
                  </a:lnTo>
                  <a:lnTo>
                    <a:pt x="94615" y="451485"/>
                  </a:lnTo>
                  <a:lnTo>
                    <a:pt x="247650" y="325247"/>
                  </a:lnTo>
                  <a:lnTo>
                    <a:pt x="364594" y="325247"/>
                  </a:lnTo>
                  <a:lnTo>
                    <a:pt x="342265" y="247142"/>
                  </a:lnTo>
                  <a:lnTo>
                    <a:pt x="495299" y="120903"/>
                  </a:lnTo>
                  <a:close/>
                </a:path>
                <a:path w="495300" h="451484">
                  <a:moveTo>
                    <a:pt x="364594" y="325247"/>
                  </a:moveTo>
                  <a:lnTo>
                    <a:pt x="247650" y="325247"/>
                  </a:lnTo>
                  <a:lnTo>
                    <a:pt x="400684" y="451485"/>
                  </a:lnTo>
                  <a:lnTo>
                    <a:pt x="364594" y="325247"/>
                  </a:lnTo>
                  <a:close/>
                </a:path>
                <a:path w="495300" h="451484">
                  <a:moveTo>
                    <a:pt x="271504" y="0"/>
                  </a:moveTo>
                  <a:lnTo>
                    <a:pt x="223795" y="0"/>
                  </a:lnTo>
                  <a:lnTo>
                    <a:pt x="189229" y="120903"/>
                  </a:lnTo>
                  <a:lnTo>
                    <a:pt x="306069" y="120903"/>
                  </a:lnTo>
                  <a:lnTo>
                    <a:pt x="27150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0" y="120903"/>
                  </a:moveTo>
                  <a:lnTo>
                    <a:pt x="189229" y="120903"/>
                  </a:lnTo>
                  <a:lnTo>
                    <a:pt x="223795" y="0"/>
                  </a:lnTo>
                </a:path>
                <a:path w="495300" h="451484">
                  <a:moveTo>
                    <a:pt x="271504" y="0"/>
                  </a:moveTo>
                  <a:lnTo>
                    <a:pt x="306069" y="120903"/>
                  </a:lnTo>
                  <a:lnTo>
                    <a:pt x="495299" y="120903"/>
                  </a:lnTo>
                  <a:lnTo>
                    <a:pt x="342265" y="247142"/>
                  </a:lnTo>
                  <a:lnTo>
                    <a:pt x="400684" y="451485"/>
                  </a:lnTo>
                  <a:lnTo>
                    <a:pt x="247650" y="325247"/>
                  </a:lnTo>
                  <a:lnTo>
                    <a:pt x="94615" y="451485"/>
                  </a:lnTo>
                  <a:lnTo>
                    <a:pt x="153034" y="247142"/>
                  </a:lnTo>
                  <a:lnTo>
                    <a:pt x="0" y="12090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5" y="0"/>
                  </a:moveTo>
                  <a:lnTo>
                    <a:pt x="170561" y="138556"/>
                  </a:lnTo>
                  <a:lnTo>
                    <a:pt x="0" y="138556"/>
                  </a:lnTo>
                  <a:lnTo>
                    <a:pt x="137985" y="224154"/>
                  </a:lnTo>
                  <a:lnTo>
                    <a:pt x="85280" y="362711"/>
                  </a:lnTo>
                  <a:lnTo>
                    <a:pt x="223265" y="277113"/>
                  </a:lnTo>
                  <a:lnTo>
                    <a:pt x="361251" y="362711"/>
                  </a:lnTo>
                  <a:lnTo>
                    <a:pt x="308546" y="224154"/>
                  </a:lnTo>
                  <a:lnTo>
                    <a:pt x="446531" y="138556"/>
                  </a:lnTo>
                  <a:lnTo>
                    <a:pt x="275971" y="138556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6"/>
                  </a:moveTo>
                  <a:lnTo>
                    <a:pt x="170561" y="138556"/>
                  </a:lnTo>
                  <a:lnTo>
                    <a:pt x="223265" y="0"/>
                  </a:lnTo>
                  <a:lnTo>
                    <a:pt x="275971" y="138556"/>
                  </a:lnTo>
                  <a:lnTo>
                    <a:pt x="446531" y="138556"/>
                  </a:lnTo>
                  <a:lnTo>
                    <a:pt x="308546" y="224154"/>
                  </a:lnTo>
                  <a:lnTo>
                    <a:pt x="361251" y="362711"/>
                  </a:lnTo>
                  <a:lnTo>
                    <a:pt x="223265" y="277113"/>
                  </a:lnTo>
                  <a:lnTo>
                    <a:pt x="85280" y="362711"/>
                  </a:lnTo>
                  <a:lnTo>
                    <a:pt x="137985" y="224154"/>
                  </a:lnTo>
                  <a:lnTo>
                    <a:pt x="0" y="138556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0" y="171704"/>
                  </a:lnTo>
                  <a:lnTo>
                    <a:pt x="0" y="171704"/>
                  </a:lnTo>
                  <a:lnTo>
                    <a:pt x="208914" y="277876"/>
                  </a:lnTo>
                  <a:lnTo>
                    <a:pt x="129031" y="449580"/>
                  </a:lnTo>
                  <a:lnTo>
                    <a:pt x="337947" y="343408"/>
                  </a:lnTo>
                  <a:lnTo>
                    <a:pt x="546861" y="449580"/>
                  </a:lnTo>
                  <a:lnTo>
                    <a:pt x="466978" y="277876"/>
                  </a:lnTo>
                  <a:lnTo>
                    <a:pt x="675894" y="171704"/>
                  </a:lnTo>
                  <a:lnTo>
                    <a:pt x="417702" y="171704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4"/>
                  </a:moveTo>
                  <a:lnTo>
                    <a:pt x="258190" y="171704"/>
                  </a:lnTo>
                  <a:lnTo>
                    <a:pt x="337947" y="0"/>
                  </a:lnTo>
                  <a:lnTo>
                    <a:pt x="417702" y="171704"/>
                  </a:lnTo>
                  <a:lnTo>
                    <a:pt x="675894" y="171704"/>
                  </a:lnTo>
                  <a:lnTo>
                    <a:pt x="466978" y="277876"/>
                  </a:lnTo>
                  <a:lnTo>
                    <a:pt x="546861" y="449580"/>
                  </a:lnTo>
                  <a:lnTo>
                    <a:pt x="337947" y="343408"/>
                  </a:lnTo>
                  <a:lnTo>
                    <a:pt x="129031" y="449580"/>
                  </a:lnTo>
                  <a:lnTo>
                    <a:pt x="208914" y="277876"/>
                  </a:lnTo>
                  <a:lnTo>
                    <a:pt x="0" y="17170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370332" y="0"/>
                  </a:moveTo>
                  <a:lnTo>
                    <a:pt x="282956" y="202310"/>
                  </a:lnTo>
                  <a:lnTo>
                    <a:pt x="0" y="202310"/>
                  </a:lnTo>
                  <a:lnTo>
                    <a:pt x="228854" y="327278"/>
                  </a:lnTo>
                  <a:lnTo>
                    <a:pt x="141478" y="529589"/>
                  </a:lnTo>
                  <a:lnTo>
                    <a:pt x="370332" y="404621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0"/>
                  </a:lnTo>
                  <a:lnTo>
                    <a:pt x="457708" y="202310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0" y="202310"/>
                  </a:moveTo>
                  <a:lnTo>
                    <a:pt x="282956" y="202310"/>
                  </a:lnTo>
                  <a:lnTo>
                    <a:pt x="370332" y="0"/>
                  </a:lnTo>
                  <a:lnTo>
                    <a:pt x="457708" y="202310"/>
                  </a:lnTo>
                  <a:lnTo>
                    <a:pt x="740664" y="202310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2" y="404621"/>
                  </a:lnTo>
                  <a:lnTo>
                    <a:pt x="141478" y="529589"/>
                  </a:lnTo>
                  <a:lnTo>
                    <a:pt x="228854" y="327278"/>
                  </a:lnTo>
                  <a:lnTo>
                    <a:pt x="0" y="2023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515874" y="0"/>
                  </a:moveTo>
                  <a:lnTo>
                    <a:pt x="394080" y="246507"/>
                  </a:lnTo>
                  <a:lnTo>
                    <a:pt x="0" y="246507"/>
                  </a:lnTo>
                  <a:lnTo>
                    <a:pt x="318770" y="398907"/>
                  </a:lnTo>
                  <a:lnTo>
                    <a:pt x="197103" y="645414"/>
                  </a:lnTo>
                  <a:lnTo>
                    <a:pt x="515874" y="493014"/>
                  </a:lnTo>
                  <a:lnTo>
                    <a:pt x="834644" y="645414"/>
                  </a:lnTo>
                  <a:lnTo>
                    <a:pt x="712977" y="398907"/>
                  </a:lnTo>
                  <a:lnTo>
                    <a:pt x="1031748" y="246507"/>
                  </a:lnTo>
                  <a:lnTo>
                    <a:pt x="637667" y="246507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0" y="246507"/>
                  </a:moveTo>
                  <a:lnTo>
                    <a:pt x="394080" y="246507"/>
                  </a:lnTo>
                  <a:lnTo>
                    <a:pt x="515874" y="0"/>
                  </a:lnTo>
                  <a:lnTo>
                    <a:pt x="637667" y="246507"/>
                  </a:lnTo>
                  <a:lnTo>
                    <a:pt x="1031748" y="246507"/>
                  </a:lnTo>
                  <a:lnTo>
                    <a:pt x="712977" y="398907"/>
                  </a:lnTo>
                  <a:lnTo>
                    <a:pt x="834644" y="645414"/>
                  </a:lnTo>
                  <a:lnTo>
                    <a:pt x="515874" y="493014"/>
                  </a:lnTo>
                  <a:lnTo>
                    <a:pt x="197103" y="645414"/>
                  </a:lnTo>
                  <a:lnTo>
                    <a:pt x="318770" y="398907"/>
                  </a:lnTo>
                  <a:lnTo>
                    <a:pt x="0" y="246507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421767" y="0"/>
                  </a:moveTo>
                  <a:lnTo>
                    <a:pt x="322198" y="332739"/>
                  </a:lnTo>
                  <a:lnTo>
                    <a:pt x="0" y="332739"/>
                  </a:lnTo>
                  <a:lnTo>
                    <a:pt x="260667" y="538226"/>
                  </a:lnTo>
                  <a:lnTo>
                    <a:pt x="161099" y="870966"/>
                  </a:lnTo>
                  <a:lnTo>
                    <a:pt x="421767" y="665353"/>
                  </a:lnTo>
                  <a:lnTo>
                    <a:pt x="682434" y="870966"/>
                  </a:lnTo>
                  <a:lnTo>
                    <a:pt x="582866" y="538226"/>
                  </a:lnTo>
                  <a:lnTo>
                    <a:pt x="843534" y="332739"/>
                  </a:lnTo>
                  <a:lnTo>
                    <a:pt x="521334" y="332739"/>
                  </a:lnTo>
                  <a:lnTo>
                    <a:pt x="42176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0" y="332739"/>
                  </a:moveTo>
                  <a:lnTo>
                    <a:pt x="322198" y="332739"/>
                  </a:lnTo>
                  <a:lnTo>
                    <a:pt x="421767" y="0"/>
                  </a:lnTo>
                  <a:lnTo>
                    <a:pt x="521334" y="332739"/>
                  </a:lnTo>
                  <a:lnTo>
                    <a:pt x="843534" y="332739"/>
                  </a:lnTo>
                  <a:lnTo>
                    <a:pt x="582866" y="538226"/>
                  </a:lnTo>
                  <a:lnTo>
                    <a:pt x="682434" y="870966"/>
                  </a:lnTo>
                  <a:lnTo>
                    <a:pt x="421767" y="665353"/>
                  </a:lnTo>
                  <a:lnTo>
                    <a:pt x="161099" y="870966"/>
                  </a:lnTo>
                  <a:lnTo>
                    <a:pt x="260667" y="538226"/>
                  </a:lnTo>
                  <a:lnTo>
                    <a:pt x="0" y="33273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1"/>
                  </a:lnTo>
                  <a:lnTo>
                    <a:pt x="0" y="149351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6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1"/>
                  </a:lnTo>
                  <a:lnTo>
                    <a:pt x="226047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12" y="149351"/>
                  </a:lnTo>
                  <a:lnTo>
                    <a:pt x="182879" y="0"/>
                  </a:lnTo>
                  <a:lnTo>
                    <a:pt x="226047" y="149351"/>
                  </a:lnTo>
                  <a:lnTo>
                    <a:pt x="365759" y="149351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6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443" y="536701"/>
              <a:ext cx="873125" cy="169545"/>
            </a:xfrm>
            <a:custGeom>
              <a:avLst/>
              <a:gdLst/>
              <a:ahLst/>
              <a:cxnLst/>
              <a:rect l="l" t="t" r="r" b="b"/>
              <a:pathLst>
                <a:path w="873125" h="169545">
                  <a:moveTo>
                    <a:pt x="264541" y="2794"/>
                  </a:moveTo>
                  <a:lnTo>
                    <a:pt x="229616" y="2794"/>
                  </a:lnTo>
                  <a:lnTo>
                    <a:pt x="165862" y="166497"/>
                  </a:lnTo>
                  <a:lnTo>
                    <a:pt x="200914" y="166497"/>
                  </a:lnTo>
                  <a:lnTo>
                    <a:pt x="214503" y="129286"/>
                  </a:lnTo>
                  <a:lnTo>
                    <a:pt x="315177" y="129286"/>
                  </a:lnTo>
                  <a:lnTo>
                    <a:pt x="304144" y="101726"/>
                  </a:lnTo>
                  <a:lnTo>
                    <a:pt x="224662" y="101726"/>
                  </a:lnTo>
                  <a:lnTo>
                    <a:pt x="246761" y="41021"/>
                  </a:lnTo>
                  <a:lnTo>
                    <a:pt x="279843" y="41021"/>
                  </a:lnTo>
                  <a:lnTo>
                    <a:pt x="264541" y="2794"/>
                  </a:lnTo>
                  <a:close/>
                </a:path>
                <a:path w="873125" h="169545">
                  <a:moveTo>
                    <a:pt x="315177" y="129286"/>
                  </a:moveTo>
                  <a:lnTo>
                    <a:pt x="279908" y="129286"/>
                  </a:lnTo>
                  <a:lnTo>
                    <a:pt x="294132" y="166497"/>
                  </a:lnTo>
                  <a:lnTo>
                    <a:pt x="330073" y="166497"/>
                  </a:lnTo>
                  <a:lnTo>
                    <a:pt x="315177" y="129286"/>
                  </a:lnTo>
                  <a:close/>
                </a:path>
                <a:path w="873125" h="169545">
                  <a:moveTo>
                    <a:pt x="279843" y="41021"/>
                  </a:moveTo>
                  <a:lnTo>
                    <a:pt x="246761" y="41021"/>
                  </a:lnTo>
                  <a:lnTo>
                    <a:pt x="269240" y="101726"/>
                  </a:lnTo>
                  <a:lnTo>
                    <a:pt x="304144" y="101726"/>
                  </a:lnTo>
                  <a:lnTo>
                    <a:pt x="279843" y="41021"/>
                  </a:lnTo>
                  <a:close/>
                </a:path>
                <a:path w="873125" h="169545">
                  <a:moveTo>
                    <a:pt x="572008" y="2794"/>
                  </a:moveTo>
                  <a:lnTo>
                    <a:pt x="511556" y="2794"/>
                  </a:lnTo>
                  <a:lnTo>
                    <a:pt x="511556" y="166497"/>
                  </a:lnTo>
                  <a:lnTo>
                    <a:pt x="573786" y="166497"/>
                  </a:lnTo>
                  <a:lnTo>
                    <a:pt x="582475" y="166262"/>
                  </a:lnTo>
                  <a:lnTo>
                    <a:pt x="621569" y="153832"/>
                  </a:lnTo>
                  <a:lnTo>
                    <a:pt x="635183" y="138811"/>
                  </a:lnTo>
                  <a:lnTo>
                    <a:pt x="544576" y="138811"/>
                  </a:lnTo>
                  <a:lnTo>
                    <a:pt x="544576" y="30480"/>
                  </a:lnTo>
                  <a:lnTo>
                    <a:pt x="635111" y="30480"/>
                  </a:lnTo>
                  <a:lnTo>
                    <a:pt x="632594" y="26691"/>
                  </a:lnTo>
                  <a:lnTo>
                    <a:pt x="597171" y="4562"/>
                  </a:lnTo>
                  <a:lnTo>
                    <a:pt x="581602" y="2986"/>
                  </a:lnTo>
                  <a:lnTo>
                    <a:pt x="572008" y="2794"/>
                  </a:lnTo>
                  <a:close/>
                </a:path>
                <a:path w="873125" h="169545">
                  <a:moveTo>
                    <a:pt x="635111" y="30480"/>
                  </a:moveTo>
                  <a:lnTo>
                    <a:pt x="559435" y="30480"/>
                  </a:lnTo>
                  <a:lnTo>
                    <a:pt x="568717" y="30575"/>
                  </a:lnTo>
                  <a:lnTo>
                    <a:pt x="576357" y="30861"/>
                  </a:lnTo>
                  <a:lnTo>
                    <a:pt x="601853" y="39750"/>
                  </a:lnTo>
                  <a:lnTo>
                    <a:pt x="605917" y="43561"/>
                  </a:lnTo>
                  <a:lnTo>
                    <a:pt x="614680" y="84709"/>
                  </a:lnTo>
                  <a:lnTo>
                    <a:pt x="614465" y="93714"/>
                  </a:lnTo>
                  <a:lnTo>
                    <a:pt x="602615" y="130428"/>
                  </a:lnTo>
                  <a:lnTo>
                    <a:pt x="599059" y="133731"/>
                  </a:lnTo>
                  <a:lnTo>
                    <a:pt x="594614" y="136017"/>
                  </a:lnTo>
                  <a:lnTo>
                    <a:pt x="589280" y="137287"/>
                  </a:lnTo>
                  <a:lnTo>
                    <a:pt x="585216" y="138302"/>
                  </a:lnTo>
                  <a:lnTo>
                    <a:pt x="578485" y="138811"/>
                  </a:lnTo>
                  <a:lnTo>
                    <a:pt x="635183" y="138811"/>
                  </a:lnTo>
                  <a:lnTo>
                    <a:pt x="648406" y="95974"/>
                  </a:lnTo>
                  <a:lnTo>
                    <a:pt x="648716" y="86233"/>
                  </a:lnTo>
                  <a:lnTo>
                    <a:pt x="648382" y="75162"/>
                  </a:lnTo>
                  <a:lnTo>
                    <a:pt x="636809" y="33035"/>
                  </a:lnTo>
                  <a:lnTo>
                    <a:pt x="635111" y="30480"/>
                  </a:lnTo>
                  <a:close/>
                </a:path>
                <a:path w="873125" h="169545">
                  <a:moveTo>
                    <a:pt x="872871" y="2794"/>
                  </a:moveTo>
                  <a:lnTo>
                    <a:pt x="839851" y="2794"/>
                  </a:lnTo>
                  <a:lnTo>
                    <a:pt x="839851" y="166497"/>
                  </a:lnTo>
                  <a:lnTo>
                    <a:pt x="872871" y="166497"/>
                  </a:lnTo>
                  <a:lnTo>
                    <a:pt x="872871" y="2794"/>
                  </a:lnTo>
                  <a:close/>
                </a:path>
                <a:path w="873125" h="169545">
                  <a:moveTo>
                    <a:pt x="709422" y="2794"/>
                  </a:moveTo>
                  <a:lnTo>
                    <a:pt x="676402" y="2794"/>
                  </a:lnTo>
                  <a:lnTo>
                    <a:pt x="676402" y="166497"/>
                  </a:lnTo>
                  <a:lnTo>
                    <a:pt x="709422" y="166497"/>
                  </a:lnTo>
                  <a:lnTo>
                    <a:pt x="709422" y="94869"/>
                  </a:lnTo>
                  <a:lnTo>
                    <a:pt x="807212" y="94869"/>
                  </a:lnTo>
                  <a:lnTo>
                    <a:pt x="807212" y="67183"/>
                  </a:lnTo>
                  <a:lnTo>
                    <a:pt x="709422" y="67183"/>
                  </a:lnTo>
                  <a:lnTo>
                    <a:pt x="709422" y="2794"/>
                  </a:lnTo>
                  <a:close/>
                </a:path>
                <a:path w="873125" h="169545">
                  <a:moveTo>
                    <a:pt x="807212" y="94869"/>
                  </a:moveTo>
                  <a:lnTo>
                    <a:pt x="774192" y="94869"/>
                  </a:lnTo>
                  <a:lnTo>
                    <a:pt x="774192" y="166497"/>
                  </a:lnTo>
                  <a:lnTo>
                    <a:pt x="807212" y="166497"/>
                  </a:lnTo>
                  <a:lnTo>
                    <a:pt x="807212" y="94869"/>
                  </a:lnTo>
                  <a:close/>
                </a:path>
                <a:path w="873125" h="169545">
                  <a:moveTo>
                    <a:pt x="807212" y="2794"/>
                  </a:moveTo>
                  <a:lnTo>
                    <a:pt x="774192" y="2794"/>
                  </a:lnTo>
                  <a:lnTo>
                    <a:pt x="774192" y="67183"/>
                  </a:lnTo>
                  <a:lnTo>
                    <a:pt x="807212" y="67183"/>
                  </a:lnTo>
                  <a:lnTo>
                    <a:pt x="807212" y="2794"/>
                  </a:lnTo>
                  <a:close/>
                </a:path>
                <a:path w="873125" h="169545">
                  <a:moveTo>
                    <a:pt x="379603" y="2794"/>
                  </a:moveTo>
                  <a:lnTo>
                    <a:pt x="347472" y="2794"/>
                  </a:lnTo>
                  <a:lnTo>
                    <a:pt x="347472" y="166497"/>
                  </a:lnTo>
                  <a:lnTo>
                    <a:pt x="378079" y="166497"/>
                  </a:lnTo>
                  <a:lnTo>
                    <a:pt x="378079" y="59689"/>
                  </a:lnTo>
                  <a:lnTo>
                    <a:pt x="414468" y="59689"/>
                  </a:lnTo>
                  <a:lnTo>
                    <a:pt x="379603" y="2794"/>
                  </a:lnTo>
                  <a:close/>
                </a:path>
                <a:path w="873125" h="169545">
                  <a:moveTo>
                    <a:pt x="414468" y="59689"/>
                  </a:moveTo>
                  <a:lnTo>
                    <a:pt x="378079" y="59689"/>
                  </a:lnTo>
                  <a:lnTo>
                    <a:pt x="444119" y="166497"/>
                  </a:lnTo>
                  <a:lnTo>
                    <a:pt x="477266" y="166497"/>
                  </a:lnTo>
                  <a:lnTo>
                    <a:pt x="477266" y="112013"/>
                  </a:lnTo>
                  <a:lnTo>
                    <a:pt x="446532" y="112013"/>
                  </a:lnTo>
                  <a:lnTo>
                    <a:pt x="414468" y="59689"/>
                  </a:lnTo>
                  <a:close/>
                </a:path>
                <a:path w="873125" h="169545">
                  <a:moveTo>
                    <a:pt x="477266" y="2794"/>
                  </a:moveTo>
                  <a:lnTo>
                    <a:pt x="446532" y="2794"/>
                  </a:lnTo>
                  <a:lnTo>
                    <a:pt x="446532" y="112013"/>
                  </a:lnTo>
                  <a:lnTo>
                    <a:pt x="477266" y="112013"/>
                  </a:lnTo>
                  <a:lnTo>
                    <a:pt x="477266" y="2794"/>
                  </a:lnTo>
                  <a:close/>
                </a:path>
                <a:path w="873125" h="169545">
                  <a:moveTo>
                    <a:pt x="81280" y="0"/>
                  </a:moveTo>
                  <a:lnTo>
                    <a:pt x="42164" y="8127"/>
                  </a:lnTo>
                  <a:lnTo>
                    <a:pt x="10795" y="38608"/>
                  </a:lnTo>
                  <a:lnTo>
                    <a:pt x="0" y="84074"/>
                  </a:lnTo>
                  <a:lnTo>
                    <a:pt x="615" y="95648"/>
                  </a:lnTo>
                  <a:lnTo>
                    <a:pt x="15029" y="137064"/>
                  </a:lnTo>
                  <a:lnTo>
                    <a:pt x="48285" y="163163"/>
                  </a:lnTo>
                  <a:lnTo>
                    <a:pt x="83058" y="169163"/>
                  </a:lnTo>
                  <a:lnTo>
                    <a:pt x="93128" y="168687"/>
                  </a:lnTo>
                  <a:lnTo>
                    <a:pt x="132246" y="157589"/>
                  </a:lnTo>
                  <a:lnTo>
                    <a:pt x="153035" y="143890"/>
                  </a:lnTo>
                  <a:lnTo>
                    <a:pt x="153035" y="140970"/>
                  </a:lnTo>
                  <a:lnTo>
                    <a:pt x="81026" y="140970"/>
                  </a:lnTo>
                  <a:lnTo>
                    <a:pt x="70975" y="140063"/>
                  </a:lnTo>
                  <a:lnTo>
                    <a:pt x="37274" y="108188"/>
                  </a:lnTo>
                  <a:lnTo>
                    <a:pt x="34036" y="82676"/>
                  </a:lnTo>
                  <a:lnTo>
                    <a:pt x="34843" y="70058"/>
                  </a:lnTo>
                  <a:lnTo>
                    <a:pt x="53812" y="35962"/>
                  </a:lnTo>
                  <a:lnTo>
                    <a:pt x="81280" y="28194"/>
                  </a:lnTo>
                  <a:lnTo>
                    <a:pt x="143074" y="28194"/>
                  </a:lnTo>
                  <a:lnTo>
                    <a:pt x="143002" y="28051"/>
                  </a:lnTo>
                  <a:lnTo>
                    <a:pt x="108426" y="3222"/>
                  </a:lnTo>
                  <a:lnTo>
                    <a:pt x="95686" y="807"/>
                  </a:lnTo>
                  <a:lnTo>
                    <a:pt x="81280" y="0"/>
                  </a:lnTo>
                  <a:close/>
                </a:path>
                <a:path w="873125" h="169545">
                  <a:moveTo>
                    <a:pt x="153035" y="78739"/>
                  </a:moveTo>
                  <a:lnTo>
                    <a:pt x="81915" y="78739"/>
                  </a:lnTo>
                  <a:lnTo>
                    <a:pt x="81915" y="106299"/>
                  </a:lnTo>
                  <a:lnTo>
                    <a:pt x="119761" y="106299"/>
                  </a:lnTo>
                  <a:lnTo>
                    <a:pt x="119761" y="127000"/>
                  </a:lnTo>
                  <a:lnTo>
                    <a:pt x="114681" y="130937"/>
                  </a:lnTo>
                  <a:lnTo>
                    <a:pt x="108712" y="134238"/>
                  </a:lnTo>
                  <a:lnTo>
                    <a:pt x="94869" y="139573"/>
                  </a:lnTo>
                  <a:lnTo>
                    <a:pt x="87884" y="140970"/>
                  </a:lnTo>
                  <a:lnTo>
                    <a:pt x="153035" y="140970"/>
                  </a:lnTo>
                  <a:lnTo>
                    <a:pt x="153035" y="78739"/>
                  </a:lnTo>
                  <a:close/>
                </a:path>
                <a:path w="873125" h="169545">
                  <a:moveTo>
                    <a:pt x="143074" y="28194"/>
                  </a:moveTo>
                  <a:lnTo>
                    <a:pt x="90805" y="28194"/>
                  </a:lnTo>
                  <a:lnTo>
                    <a:pt x="98806" y="30607"/>
                  </a:lnTo>
                  <a:lnTo>
                    <a:pt x="105156" y="35178"/>
                  </a:lnTo>
                  <a:lnTo>
                    <a:pt x="111506" y="39877"/>
                  </a:lnTo>
                  <a:lnTo>
                    <a:pt x="115824" y="46227"/>
                  </a:lnTo>
                  <a:lnTo>
                    <a:pt x="118110" y="54228"/>
                  </a:lnTo>
                  <a:lnTo>
                    <a:pt x="151003" y="48133"/>
                  </a:lnTo>
                  <a:lnTo>
                    <a:pt x="147764" y="37490"/>
                  </a:lnTo>
                  <a:lnTo>
                    <a:pt x="143074" y="28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14443" y="536701"/>
              <a:ext cx="873125" cy="169545"/>
            </a:xfrm>
            <a:custGeom>
              <a:avLst/>
              <a:gdLst/>
              <a:ahLst/>
              <a:cxnLst/>
              <a:rect l="l" t="t" r="r" b="b"/>
              <a:pathLst>
                <a:path w="873125" h="169545">
                  <a:moveTo>
                    <a:pt x="246761" y="41021"/>
                  </a:moveTo>
                  <a:lnTo>
                    <a:pt x="224662" y="101726"/>
                  </a:lnTo>
                  <a:lnTo>
                    <a:pt x="269240" y="101726"/>
                  </a:lnTo>
                  <a:lnTo>
                    <a:pt x="246761" y="41021"/>
                  </a:lnTo>
                  <a:close/>
                </a:path>
                <a:path w="873125" h="169545">
                  <a:moveTo>
                    <a:pt x="544576" y="30480"/>
                  </a:moveTo>
                  <a:lnTo>
                    <a:pt x="544576" y="138811"/>
                  </a:lnTo>
                  <a:lnTo>
                    <a:pt x="569341" y="138811"/>
                  </a:lnTo>
                  <a:lnTo>
                    <a:pt x="578485" y="138811"/>
                  </a:lnTo>
                  <a:lnTo>
                    <a:pt x="585216" y="138302"/>
                  </a:lnTo>
                  <a:lnTo>
                    <a:pt x="589280" y="137287"/>
                  </a:lnTo>
                  <a:lnTo>
                    <a:pt x="594614" y="136017"/>
                  </a:lnTo>
                  <a:lnTo>
                    <a:pt x="599059" y="133731"/>
                  </a:lnTo>
                  <a:lnTo>
                    <a:pt x="602615" y="130428"/>
                  </a:lnTo>
                  <a:lnTo>
                    <a:pt x="606171" y="127253"/>
                  </a:lnTo>
                  <a:lnTo>
                    <a:pt x="614680" y="84709"/>
                  </a:lnTo>
                  <a:lnTo>
                    <a:pt x="614465" y="75807"/>
                  </a:lnTo>
                  <a:lnTo>
                    <a:pt x="601853" y="39750"/>
                  </a:lnTo>
                  <a:lnTo>
                    <a:pt x="597916" y="35940"/>
                  </a:lnTo>
                  <a:lnTo>
                    <a:pt x="559435" y="30480"/>
                  </a:lnTo>
                  <a:lnTo>
                    <a:pt x="544576" y="30480"/>
                  </a:lnTo>
                  <a:close/>
                </a:path>
                <a:path w="873125" h="169545">
                  <a:moveTo>
                    <a:pt x="839851" y="2794"/>
                  </a:moveTo>
                  <a:lnTo>
                    <a:pt x="872871" y="2794"/>
                  </a:lnTo>
                  <a:lnTo>
                    <a:pt x="872871" y="166497"/>
                  </a:lnTo>
                  <a:lnTo>
                    <a:pt x="839851" y="166497"/>
                  </a:lnTo>
                  <a:lnTo>
                    <a:pt x="839851" y="2794"/>
                  </a:lnTo>
                  <a:close/>
                </a:path>
                <a:path w="873125" h="169545">
                  <a:moveTo>
                    <a:pt x="676402" y="2794"/>
                  </a:moveTo>
                  <a:lnTo>
                    <a:pt x="709422" y="2794"/>
                  </a:lnTo>
                  <a:lnTo>
                    <a:pt x="709422" y="67183"/>
                  </a:lnTo>
                  <a:lnTo>
                    <a:pt x="774192" y="67183"/>
                  </a:lnTo>
                  <a:lnTo>
                    <a:pt x="774192" y="2794"/>
                  </a:lnTo>
                  <a:lnTo>
                    <a:pt x="807212" y="2794"/>
                  </a:lnTo>
                  <a:lnTo>
                    <a:pt x="807212" y="166497"/>
                  </a:lnTo>
                  <a:lnTo>
                    <a:pt x="774192" y="166497"/>
                  </a:lnTo>
                  <a:lnTo>
                    <a:pt x="774192" y="94869"/>
                  </a:lnTo>
                  <a:lnTo>
                    <a:pt x="709422" y="94869"/>
                  </a:lnTo>
                  <a:lnTo>
                    <a:pt x="709422" y="166497"/>
                  </a:lnTo>
                  <a:lnTo>
                    <a:pt x="676402" y="166497"/>
                  </a:lnTo>
                  <a:lnTo>
                    <a:pt x="676402" y="2794"/>
                  </a:lnTo>
                  <a:close/>
                </a:path>
                <a:path w="873125" h="169545">
                  <a:moveTo>
                    <a:pt x="511556" y="2794"/>
                  </a:moveTo>
                  <a:lnTo>
                    <a:pt x="572008" y="2794"/>
                  </a:lnTo>
                  <a:lnTo>
                    <a:pt x="581602" y="2986"/>
                  </a:lnTo>
                  <a:lnTo>
                    <a:pt x="622375" y="15952"/>
                  </a:lnTo>
                  <a:lnTo>
                    <a:pt x="645715" y="55782"/>
                  </a:lnTo>
                  <a:lnTo>
                    <a:pt x="648716" y="86233"/>
                  </a:lnTo>
                  <a:lnTo>
                    <a:pt x="648406" y="95974"/>
                  </a:lnTo>
                  <a:lnTo>
                    <a:pt x="636333" y="137160"/>
                  </a:lnTo>
                  <a:lnTo>
                    <a:pt x="602996" y="162940"/>
                  </a:lnTo>
                  <a:lnTo>
                    <a:pt x="573786" y="166497"/>
                  </a:lnTo>
                  <a:lnTo>
                    <a:pt x="511556" y="166497"/>
                  </a:lnTo>
                  <a:lnTo>
                    <a:pt x="511556" y="2794"/>
                  </a:lnTo>
                  <a:close/>
                </a:path>
                <a:path w="873125" h="169545">
                  <a:moveTo>
                    <a:pt x="347472" y="2794"/>
                  </a:moveTo>
                  <a:lnTo>
                    <a:pt x="379603" y="2794"/>
                  </a:lnTo>
                  <a:lnTo>
                    <a:pt x="446532" y="112013"/>
                  </a:lnTo>
                  <a:lnTo>
                    <a:pt x="446532" y="2794"/>
                  </a:lnTo>
                  <a:lnTo>
                    <a:pt x="477266" y="2794"/>
                  </a:lnTo>
                  <a:lnTo>
                    <a:pt x="477266" y="166497"/>
                  </a:lnTo>
                  <a:lnTo>
                    <a:pt x="444119" y="166497"/>
                  </a:lnTo>
                  <a:lnTo>
                    <a:pt x="378079" y="59689"/>
                  </a:lnTo>
                  <a:lnTo>
                    <a:pt x="378079" y="166497"/>
                  </a:lnTo>
                  <a:lnTo>
                    <a:pt x="347472" y="166497"/>
                  </a:lnTo>
                  <a:lnTo>
                    <a:pt x="347472" y="2794"/>
                  </a:lnTo>
                  <a:close/>
                </a:path>
                <a:path w="873125" h="169545">
                  <a:moveTo>
                    <a:pt x="229616" y="2794"/>
                  </a:moveTo>
                  <a:lnTo>
                    <a:pt x="264541" y="2794"/>
                  </a:lnTo>
                  <a:lnTo>
                    <a:pt x="330073" y="166497"/>
                  </a:lnTo>
                  <a:lnTo>
                    <a:pt x="294132" y="166497"/>
                  </a:lnTo>
                  <a:lnTo>
                    <a:pt x="279908" y="129286"/>
                  </a:lnTo>
                  <a:lnTo>
                    <a:pt x="214503" y="129286"/>
                  </a:lnTo>
                  <a:lnTo>
                    <a:pt x="200914" y="166497"/>
                  </a:lnTo>
                  <a:lnTo>
                    <a:pt x="165862" y="166497"/>
                  </a:lnTo>
                  <a:lnTo>
                    <a:pt x="229616" y="2794"/>
                  </a:lnTo>
                  <a:close/>
                </a:path>
                <a:path w="873125" h="169545">
                  <a:moveTo>
                    <a:pt x="81280" y="0"/>
                  </a:moveTo>
                  <a:lnTo>
                    <a:pt x="119499" y="7233"/>
                  </a:lnTo>
                  <a:lnTo>
                    <a:pt x="147764" y="37490"/>
                  </a:lnTo>
                  <a:lnTo>
                    <a:pt x="151003" y="48133"/>
                  </a:lnTo>
                  <a:lnTo>
                    <a:pt x="118110" y="54228"/>
                  </a:lnTo>
                  <a:lnTo>
                    <a:pt x="115824" y="46227"/>
                  </a:lnTo>
                  <a:lnTo>
                    <a:pt x="111506" y="39877"/>
                  </a:lnTo>
                  <a:lnTo>
                    <a:pt x="105156" y="35178"/>
                  </a:lnTo>
                  <a:lnTo>
                    <a:pt x="98806" y="30607"/>
                  </a:lnTo>
                  <a:lnTo>
                    <a:pt x="90805" y="28194"/>
                  </a:lnTo>
                  <a:lnTo>
                    <a:pt x="81280" y="28194"/>
                  </a:lnTo>
                  <a:lnTo>
                    <a:pt x="41269" y="49726"/>
                  </a:lnTo>
                  <a:lnTo>
                    <a:pt x="34036" y="82676"/>
                  </a:lnTo>
                  <a:lnTo>
                    <a:pt x="34845" y="96343"/>
                  </a:lnTo>
                  <a:lnTo>
                    <a:pt x="53969" y="132772"/>
                  </a:lnTo>
                  <a:lnTo>
                    <a:pt x="81026" y="140970"/>
                  </a:lnTo>
                  <a:lnTo>
                    <a:pt x="87884" y="140970"/>
                  </a:lnTo>
                  <a:lnTo>
                    <a:pt x="94869" y="139573"/>
                  </a:lnTo>
                  <a:lnTo>
                    <a:pt x="101727" y="136906"/>
                  </a:lnTo>
                  <a:lnTo>
                    <a:pt x="108712" y="134238"/>
                  </a:lnTo>
                  <a:lnTo>
                    <a:pt x="114681" y="130937"/>
                  </a:lnTo>
                  <a:lnTo>
                    <a:pt x="119761" y="127000"/>
                  </a:lnTo>
                  <a:lnTo>
                    <a:pt x="119761" y="106299"/>
                  </a:lnTo>
                  <a:lnTo>
                    <a:pt x="81915" y="106299"/>
                  </a:lnTo>
                  <a:lnTo>
                    <a:pt x="81915" y="78739"/>
                  </a:lnTo>
                  <a:lnTo>
                    <a:pt x="153035" y="78739"/>
                  </a:lnTo>
                  <a:lnTo>
                    <a:pt x="153035" y="143890"/>
                  </a:lnTo>
                  <a:lnTo>
                    <a:pt x="113079" y="164877"/>
                  </a:lnTo>
                  <a:lnTo>
                    <a:pt x="83058" y="169163"/>
                  </a:lnTo>
                  <a:lnTo>
                    <a:pt x="70625" y="168497"/>
                  </a:lnTo>
                  <a:lnTo>
                    <a:pt x="29404" y="152495"/>
                  </a:lnTo>
                  <a:lnTo>
                    <a:pt x="5464" y="117417"/>
                  </a:lnTo>
                  <a:lnTo>
                    <a:pt x="0" y="84074"/>
                  </a:lnTo>
                  <a:lnTo>
                    <a:pt x="668" y="71647"/>
                  </a:lnTo>
                  <a:lnTo>
                    <a:pt x="16750" y="29273"/>
                  </a:lnTo>
                  <a:lnTo>
                    <a:pt x="50472" y="4554"/>
                  </a:lnTo>
                  <a:lnTo>
                    <a:pt x="70042" y="502"/>
                  </a:lnTo>
                  <a:lnTo>
                    <a:pt x="8128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178536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785365" y="22859"/>
                  </a:lnTo>
                  <a:lnTo>
                    <a:pt x="1785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0" y="0"/>
                  </a:moveTo>
                  <a:lnTo>
                    <a:pt x="446404" y="0"/>
                  </a:lnTo>
                  <a:lnTo>
                    <a:pt x="892682" y="0"/>
                  </a:lnTo>
                  <a:lnTo>
                    <a:pt x="1339088" y="0"/>
                  </a:lnTo>
                  <a:lnTo>
                    <a:pt x="1785365" y="0"/>
                  </a:lnTo>
                  <a:lnTo>
                    <a:pt x="1785365" y="22859"/>
                  </a:lnTo>
                  <a:lnTo>
                    <a:pt x="1339088" y="22859"/>
                  </a:lnTo>
                  <a:lnTo>
                    <a:pt x="892682" y="22859"/>
                  </a:lnTo>
                  <a:lnTo>
                    <a:pt x="446404" y="22859"/>
                  </a:lnTo>
                  <a:lnTo>
                    <a:pt x="0" y="22859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96406" y="536701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6981" y="0"/>
                  </a:moveTo>
                  <a:lnTo>
                    <a:pt x="196004" y="9189"/>
                  </a:lnTo>
                  <a:lnTo>
                    <a:pt x="168322" y="37568"/>
                  </a:lnTo>
                  <a:lnTo>
                    <a:pt x="157733" y="85598"/>
                  </a:lnTo>
                  <a:lnTo>
                    <a:pt x="159089" y="104076"/>
                  </a:lnTo>
                  <a:lnTo>
                    <a:pt x="179323" y="146938"/>
                  </a:lnTo>
                  <a:lnTo>
                    <a:pt x="220025" y="167780"/>
                  </a:lnTo>
                  <a:lnTo>
                    <a:pt x="237362" y="169163"/>
                  </a:lnTo>
                  <a:lnTo>
                    <a:pt x="254480" y="167778"/>
                  </a:lnTo>
                  <a:lnTo>
                    <a:pt x="269811" y="163607"/>
                  </a:lnTo>
                  <a:lnTo>
                    <a:pt x="283333" y="156626"/>
                  </a:lnTo>
                  <a:lnTo>
                    <a:pt x="295020" y="146812"/>
                  </a:lnTo>
                  <a:lnTo>
                    <a:pt x="299512" y="140970"/>
                  </a:lnTo>
                  <a:lnTo>
                    <a:pt x="237235" y="140970"/>
                  </a:lnTo>
                  <a:lnTo>
                    <a:pt x="227780" y="140067"/>
                  </a:lnTo>
                  <a:lnTo>
                    <a:pt x="195008" y="108918"/>
                  </a:lnTo>
                  <a:lnTo>
                    <a:pt x="191792" y="84074"/>
                  </a:lnTo>
                  <a:lnTo>
                    <a:pt x="192555" y="71241"/>
                  </a:lnTo>
                  <a:lnTo>
                    <a:pt x="211107" y="36123"/>
                  </a:lnTo>
                  <a:lnTo>
                    <a:pt x="237235" y="28194"/>
                  </a:lnTo>
                  <a:lnTo>
                    <a:pt x="299195" y="28194"/>
                  </a:lnTo>
                  <a:lnTo>
                    <a:pt x="294766" y="22478"/>
                  </a:lnTo>
                  <a:lnTo>
                    <a:pt x="283005" y="12644"/>
                  </a:lnTo>
                  <a:lnTo>
                    <a:pt x="269446" y="5619"/>
                  </a:lnTo>
                  <a:lnTo>
                    <a:pt x="254101" y="1404"/>
                  </a:lnTo>
                  <a:lnTo>
                    <a:pt x="236981" y="0"/>
                  </a:lnTo>
                  <a:close/>
                </a:path>
                <a:path w="782320" h="169545">
                  <a:moveTo>
                    <a:pt x="299195" y="28194"/>
                  </a:moveTo>
                  <a:lnTo>
                    <a:pt x="237235" y="28194"/>
                  </a:lnTo>
                  <a:lnTo>
                    <a:pt x="246940" y="29075"/>
                  </a:lnTo>
                  <a:lnTo>
                    <a:pt x="255619" y="31686"/>
                  </a:lnTo>
                  <a:lnTo>
                    <a:pt x="281557" y="70879"/>
                  </a:lnTo>
                  <a:lnTo>
                    <a:pt x="282320" y="84074"/>
                  </a:lnTo>
                  <a:lnTo>
                    <a:pt x="281535" y="97385"/>
                  </a:lnTo>
                  <a:lnTo>
                    <a:pt x="262935" y="132986"/>
                  </a:lnTo>
                  <a:lnTo>
                    <a:pt x="237235" y="140970"/>
                  </a:lnTo>
                  <a:lnTo>
                    <a:pt x="299512" y="140970"/>
                  </a:lnTo>
                  <a:lnTo>
                    <a:pt x="304428" y="134574"/>
                  </a:lnTo>
                  <a:lnTo>
                    <a:pt x="311134" y="120157"/>
                  </a:lnTo>
                  <a:lnTo>
                    <a:pt x="315148" y="103574"/>
                  </a:lnTo>
                  <a:lnTo>
                    <a:pt x="316429" y="85598"/>
                  </a:lnTo>
                  <a:lnTo>
                    <a:pt x="316429" y="84074"/>
                  </a:lnTo>
                  <a:lnTo>
                    <a:pt x="315126" y="65930"/>
                  </a:lnTo>
                  <a:lnTo>
                    <a:pt x="311054" y="49228"/>
                  </a:lnTo>
                  <a:lnTo>
                    <a:pt x="304268" y="34740"/>
                  </a:lnTo>
                  <a:lnTo>
                    <a:pt x="299195" y="28194"/>
                  </a:lnTo>
                  <a:close/>
                </a:path>
                <a:path w="782320" h="169545">
                  <a:moveTo>
                    <a:pt x="778890" y="2794"/>
                  </a:moveTo>
                  <a:lnTo>
                    <a:pt x="657478" y="2794"/>
                  </a:lnTo>
                  <a:lnTo>
                    <a:pt x="657478" y="166497"/>
                  </a:lnTo>
                  <a:lnTo>
                    <a:pt x="781938" y="166497"/>
                  </a:lnTo>
                  <a:lnTo>
                    <a:pt x="781938" y="138811"/>
                  </a:lnTo>
                  <a:lnTo>
                    <a:pt x="690498" y="138811"/>
                  </a:lnTo>
                  <a:lnTo>
                    <a:pt x="690498" y="94361"/>
                  </a:lnTo>
                  <a:lnTo>
                    <a:pt x="772667" y="94361"/>
                  </a:lnTo>
                  <a:lnTo>
                    <a:pt x="772667" y="66801"/>
                  </a:lnTo>
                  <a:lnTo>
                    <a:pt x="690498" y="66801"/>
                  </a:lnTo>
                  <a:lnTo>
                    <a:pt x="690498" y="30480"/>
                  </a:lnTo>
                  <a:lnTo>
                    <a:pt x="778890" y="30480"/>
                  </a:lnTo>
                  <a:lnTo>
                    <a:pt x="778890" y="2794"/>
                  </a:lnTo>
                  <a:close/>
                </a:path>
                <a:path w="782320" h="169545">
                  <a:moveTo>
                    <a:pt x="374141" y="2794"/>
                  </a:moveTo>
                  <a:lnTo>
                    <a:pt x="340994" y="2794"/>
                  </a:lnTo>
                  <a:lnTo>
                    <a:pt x="341049" y="93345"/>
                  </a:lnTo>
                  <a:lnTo>
                    <a:pt x="344296" y="131572"/>
                  </a:lnTo>
                  <a:lnTo>
                    <a:pt x="353567" y="149733"/>
                  </a:lnTo>
                  <a:lnTo>
                    <a:pt x="358266" y="155575"/>
                  </a:lnTo>
                  <a:lnTo>
                    <a:pt x="397176" y="168830"/>
                  </a:lnTo>
                  <a:lnTo>
                    <a:pt x="408177" y="169163"/>
                  </a:lnTo>
                  <a:lnTo>
                    <a:pt x="417439" y="168854"/>
                  </a:lnTo>
                  <a:lnTo>
                    <a:pt x="454151" y="156463"/>
                  </a:lnTo>
                  <a:lnTo>
                    <a:pt x="465883" y="140970"/>
                  </a:lnTo>
                  <a:lnTo>
                    <a:pt x="398017" y="140970"/>
                  </a:lnTo>
                  <a:lnTo>
                    <a:pt x="390778" y="138937"/>
                  </a:lnTo>
                  <a:lnTo>
                    <a:pt x="374264" y="102925"/>
                  </a:lnTo>
                  <a:lnTo>
                    <a:pt x="374141" y="2794"/>
                  </a:lnTo>
                  <a:close/>
                </a:path>
                <a:path w="782320" h="169545">
                  <a:moveTo>
                    <a:pt x="471550" y="2794"/>
                  </a:moveTo>
                  <a:lnTo>
                    <a:pt x="438530" y="2794"/>
                  </a:lnTo>
                  <a:lnTo>
                    <a:pt x="438414" y="102925"/>
                  </a:lnTo>
                  <a:lnTo>
                    <a:pt x="438150" y="110013"/>
                  </a:lnTo>
                  <a:lnTo>
                    <a:pt x="416559" y="140970"/>
                  </a:lnTo>
                  <a:lnTo>
                    <a:pt x="465883" y="140970"/>
                  </a:lnTo>
                  <a:lnTo>
                    <a:pt x="471361" y="102925"/>
                  </a:lnTo>
                  <a:lnTo>
                    <a:pt x="471518" y="91439"/>
                  </a:lnTo>
                  <a:lnTo>
                    <a:pt x="471550" y="2794"/>
                  </a:lnTo>
                  <a:close/>
                </a:path>
                <a:path w="782320" h="169545">
                  <a:moveTo>
                    <a:pt x="33019" y="2794"/>
                  </a:moveTo>
                  <a:lnTo>
                    <a:pt x="0" y="2794"/>
                  </a:lnTo>
                  <a:lnTo>
                    <a:pt x="0" y="166497"/>
                  </a:lnTo>
                  <a:lnTo>
                    <a:pt x="33019" y="166497"/>
                  </a:lnTo>
                  <a:lnTo>
                    <a:pt x="33019" y="94869"/>
                  </a:lnTo>
                  <a:lnTo>
                    <a:pt x="130809" y="94869"/>
                  </a:lnTo>
                  <a:lnTo>
                    <a:pt x="130809" y="67183"/>
                  </a:lnTo>
                  <a:lnTo>
                    <a:pt x="33019" y="67183"/>
                  </a:lnTo>
                  <a:lnTo>
                    <a:pt x="33019" y="2794"/>
                  </a:lnTo>
                  <a:close/>
                </a:path>
                <a:path w="782320" h="169545">
                  <a:moveTo>
                    <a:pt x="130809" y="94869"/>
                  </a:moveTo>
                  <a:lnTo>
                    <a:pt x="97789" y="94869"/>
                  </a:lnTo>
                  <a:lnTo>
                    <a:pt x="97789" y="166497"/>
                  </a:lnTo>
                  <a:lnTo>
                    <a:pt x="130809" y="166497"/>
                  </a:lnTo>
                  <a:lnTo>
                    <a:pt x="130809" y="94869"/>
                  </a:lnTo>
                  <a:close/>
                </a:path>
                <a:path w="782320" h="169545">
                  <a:moveTo>
                    <a:pt x="130809" y="2794"/>
                  </a:moveTo>
                  <a:lnTo>
                    <a:pt x="97789" y="2794"/>
                  </a:lnTo>
                  <a:lnTo>
                    <a:pt x="97789" y="67183"/>
                  </a:lnTo>
                  <a:lnTo>
                    <a:pt x="130809" y="67183"/>
                  </a:lnTo>
                  <a:lnTo>
                    <a:pt x="130809" y="2794"/>
                  </a:lnTo>
                  <a:close/>
                </a:path>
                <a:path w="782320" h="169545">
                  <a:moveTo>
                    <a:pt x="529589" y="110109"/>
                  </a:moveTo>
                  <a:lnTo>
                    <a:pt x="497458" y="113157"/>
                  </a:lnTo>
                  <a:lnTo>
                    <a:pt x="499913" y="126061"/>
                  </a:lnTo>
                  <a:lnTo>
                    <a:pt x="504047" y="137334"/>
                  </a:lnTo>
                  <a:lnTo>
                    <a:pt x="537590" y="165735"/>
                  </a:lnTo>
                  <a:lnTo>
                    <a:pt x="565022" y="169290"/>
                  </a:lnTo>
                  <a:lnTo>
                    <a:pt x="575240" y="168929"/>
                  </a:lnTo>
                  <a:lnTo>
                    <a:pt x="613251" y="155813"/>
                  </a:lnTo>
                  <a:lnTo>
                    <a:pt x="624688" y="141477"/>
                  </a:lnTo>
                  <a:lnTo>
                    <a:pt x="555370" y="141477"/>
                  </a:lnTo>
                  <a:lnTo>
                    <a:pt x="547369" y="138937"/>
                  </a:lnTo>
                  <a:lnTo>
                    <a:pt x="541401" y="133858"/>
                  </a:lnTo>
                  <a:lnTo>
                    <a:pt x="537376" y="129522"/>
                  </a:lnTo>
                  <a:lnTo>
                    <a:pt x="534066" y="124126"/>
                  </a:lnTo>
                  <a:lnTo>
                    <a:pt x="531471" y="117659"/>
                  </a:lnTo>
                  <a:lnTo>
                    <a:pt x="529589" y="110109"/>
                  </a:lnTo>
                  <a:close/>
                </a:path>
                <a:path w="782320" h="169545">
                  <a:moveTo>
                    <a:pt x="563117" y="0"/>
                  </a:moveTo>
                  <a:lnTo>
                    <a:pt x="524595" y="8884"/>
                  </a:lnTo>
                  <a:lnTo>
                    <a:pt x="503427" y="37337"/>
                  </a:lnTo>
                  <a:lnTo>
                    <a:pt x="503427" y="45720"/>
                  </a:lnTo>
                  <a:lnTo>
                    <a:pt x="524819" y="83204"/>
                  </a:lnTo>
                  <a:lnTo>
                    <a:pt x="572674" y="99107"/>
                  </a:lnTo>
                  <a:lnTo>
                    <a:pt x="578361" y="100689"/>
                  </a:lnTo>
                  <a:lnTo>
                    <a:pt x="597534" y="115062"/>
                  </a:lnTo>
                  <a:lnTo>
                    <a:pt x="597534" y="124968"/>
                  </a:lnTo>
                  <a:lnTo>
                    <a:pt x="594740" y="130175"/>
                  </a:lnTo>
                  <a:lnTo>
                    <a:pt x="589406" y="134620"/>
                  </a:lnTo>
                  <a:lnTo>
                    <a:pt x="584072" y="139192"/>
                  </a:lnTo>
                  <a:lnTo>
                    <a:pt x="575944" y="141477"/>
                  </a:lnTo>
                  <a:lnTo>
                    <a:pt x="624688" y="141477"/>
                  </a:lnTo>
                  <a:lnTo>
                    <a:pt x="626108" y="138872"/>
                  </a:lnTo>
                  <a:lnTo>
                    <a:pt x="628570" y="132381"/>
                  </a:lnTo>
                  <a:lnTo>
                    <a:pt x="630056" y="125676"/>
                  </a:lnTo>
                  <a:lnTo>
                    <a:pt x="630554" y="118745"/>
                  </a:lnTo>
                  <a:lnTo>
                    <a:pt x="630148" y="111319"/>
                  </a:lnTo>
                  <a:lnTo>
                    <a:pt x="605916" y="76073"/>
                  </a:lnTo>
                  <a:lnTo>
                    <a:pt x="559325" y="61448"/>
                  </a:lnTo>
                  <a:lnTo>
                    <a:pt x="550624" y="58705"/>
                  </a:lnTo>
                  <a:lnTo>
                    <a:pt x="544137" y="56010"/>
                  </a:lnTo>
                  <a:lnTo>
                    <a:pt x="539876" y="53339"/>
                  </a:lnTo>
                  <a:lnTo>
                    <a:pt x="536575" y="50546"/>
                  </a:lnTo>
                  <a:lnTo>
                    <a:pt x="535051" y="47244"/>
                  </a:lnTo>
                  <a:lnTo>
                    <a:pt x="535051" y="39243"/>
                  </a:lnTo>
                  <a:lnTo>
                    <a:pt x="536701" y="35813"/>
                  </a:lnTo>
                  <a:lnTo>
                    <a:pt x="545718" y="29337"/>
                  </a:lnTo>
                  <a:lnTo>
                    <a:pt x="553212" y="27305"/>
                  </a:lnTo>
                  <a:lnTo>
                    <a:pt x="620220" y="27305"/>
                  </a:lnTo>
                  <a:lnTo>
                    <a:pt x="616354" y="20794"/>
                  </a:lnTo>
                  <a:lnTo>
                    <a:pt x="609472" y="13462"/>
                  </a:lnTo>
                  <a:lnTo>
                    <a:pt x="600729" y="7608"/>
                  </a:lnTo>
                  <a:lnTo>
                    <a:pt x="590105" y="3397"/>
                  </a:lnTo>
                  <a:lnTo>
                    <a:pt x="577576" y="853"/>
                  </a:lnTo>
                  <a:lnTo>
                    <a:pt x="563117" y="0"/>
                  </a:lnTo>
                  <a:close/>
                </a:path>
                <a:path w="782320" h="169545">
                  <a:moveTo>
                    <a:pt x="620220" y="27305"/>
                  </a:moveTo>
                  <a:lnTo>
                    <a:pt x="572134" y="27305"/>
                  </a:lnTo>
                  <a:lnTo>
                    <a:pt x="579119" y="29210"/>
                  </a:lnTo>
                  <a:lnTo>
                    <a:pt x="583691" y="32893"/>
                  </a:lnTo>
                  <a:lnTo>
                    <a:pt x="588390" y="36575"/>
                  </a:lnTo>
                  <a:lnTo>
                    <a:pt x="591438" y="42672"/>
                  </a:lnTo>
                  <a:lnTo>
                    <a:pt x="592835" y="51053"/>
                  </a:lnTo>
                  <a:lnTo>
                    <a:pt x="625855" y="49530"/>
                  </a:lnTo>
                  <a:lnTo>
                    <a:pt x="624546" y="38840"/>
                  </a:lnTo>
                  <a:lnTo>
                    <a:pt x="621350" y="29210"/>
                  </a:lnTo>
                  <a:lnTo>
                    <a:pt x="620220" y="273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96406" y="536701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7235" y="28194"/>
                  </a:moveTo>
                  <a:lnTo>
                    <a:pt x="198842" y="50147"/>
                  </a:lnTo>
                  <a:lnTo>
                    <a:pt x="191769" y="84455"/>
                  </a:lnTo>
                  <a:lnTo>
                    <a:pt x="192579" y="97526"/>
                  </a:lnTo>
                  <a:lnTo>
                    <a:pt x="211536" y="132879"/>
                  </a:lnTo>
                  <a:lnTo>
                    <a:pt x="237235" y="140970"/>
                  </a:lnTo>
                  <a:lnTo>
                    <a:pt x="246691" y="140086"/>
                  </a:lnTo>
                  <a:lnTo>
                    <a:pt x="279177" y="108934"/>
                  </a:lnTo>
                  <a:lnTo>
                    <a:pt x="282320" y="84074"/>
                  </a:lnTo>
                  <a:lnTo>
                    <a:pt x="281557" y="70879"/>
                  </a:lnTo>
                  <a:lnTo>
                    <a:pt x="263310" y="36016"/>
                  </a:lnTo>
                  <a:lnTo>
                    <a:pt x="237235" y="28194"/>
                  </a:lnTo>
                  <a:close/>
                </a:path>
                <a:path w="782320" h="169545">
                  <a:moveTo>
                    <a:pt x="657478" y="2794"/>
                  </a:moveTo>
                  <a:lnTo>
                    <a:pt x="778890" y="2794"/>
                  </a:lnTo>
                  <a:lnTo>
                    <a:pt x="778890" y="30480"/>
                  </a:lnTo>
                  <a:lnTo>
                    <a:pt x="690498" y="30480"/>
                  </a:lnTo>
                  <a:lnTo>
                    <a:pt x="690498" y="66801"/>
                  </a:lnTo>
                  <a:lnTo>
                    <a:pt x="772667" y="66801"/>
                  </a:lnTo>
                  <a:lnTo>
                    <a:pt x="772667" y="94361"/>
                  </a:lnTo>
                  <a:lnTo>
                    <a:pt x="690498" y="94361"/>
                  </a:lnTo>
                  <a:lnTo>
                    <a:pt x="690498" y="138811"/>
                  </a:lnTo>
                  <a:lnTo>
                    <a:pt x="781938" y="138811"/>
                  </a:lnTo>
                  <a:lnTo>
                    <a:pt x="781938" y="166497"/>
                  </a:lnTo>
                  <a:lnTo>
                    <a:pt x="657478" y="166497"/>
                  </a:lnTo>
                  <a:lnTo>
                    <a:pt x="657478" y="2794"/>
                  </a:lnTo>
                  <a:close/>
                </a:path>
                <a:path w="782320" h="169545">
                  <a:moveTo>
                    <a:pt x="340994" y="2794"/>
                  </a:moveTo>
                  <a:lnTo>
                    <a:pt x="374141" y="2794"/>
                  </a:lnTo>
                  <a:lnTo>
                    <a:pt x="374141" y="91439"/>
                  </a:lnTo>
                  <a:lnTo>
                    <a:pt x="374213" y="101064"/>
                  </a:lnTo>
                  <a:lnTo>
                    <a:pt x="385444" y="134874"/>
                  </a:lnTo>
                  <a:lnTo>
                    <a:pt x="390778" y="138937"/>
                  </a:lnTo>
                  <a:lnTo>
                    <a:pt x="398017" y="140970"/>
                  </a:lnTo>
                  <a:lnTo>
                    <a:pt x="407288" y="140970"/>
                  </a:lnTo>
                  <a:lnTo>
                    <a:pt x="416559" y="140970"/>
                  </a:lnTo>
                  <a:lnTo>
                    <a:pt x="438435" y="102369"/>
                  </a:lnTo>
                  <a:lnTo>
                    <a:pt x="438530" y="93345"/>
                  </a:lnTo>
                  <a:lnTo>
                    <a:pt x="438530" y="2794"/>
                  </a:lnTo>
                  <a:lnTo>
                    <a:pt x="471550" y="2794"/>
                  </a:lnTo>
                  <a:lnTo>
                    <a:pt x="471550" y="88773"/>
                  </a:lnTo>
                  <a:lnTo>
                    <a:pt x="471384" y="102389"/>
                  </a:lnTo>
                  <a:lnTo>
                    <a:pt x="463803" y="145287"/>
                  </a:lnTo>
                  <a:lnTo>
                    <a:pt x="458977" y="150875"/>
                  </a:lnTo>
                  <a:lnTo>
                    <a:pt x="454151" y="156463"/>
                  </a:lnTo>
                  <a:lnTo>
                    <a:pt x="417439" y="168854"/>
                  </a:lnTo>
                  <a:lnTo>
                    <a:pt x="408177" y="169163"/>
                  </a:lnTo>
                  <a:lnTo>
                    <a:pt x="397176" y="168830"/>
                  </a:lnTo>
                  <a:lnTo>
                    <a:pt x="358266" y="155575"/>
                  </a:lnTo>
                  <a:lnTo>
                    <a:pt x="353567" y="149733"/>
                  </a:lnTo>
                  <a:lnTo>
                    <a:pt x="348868" y="144018"/>
                  </a:lnTo>
                  <a:lnTo>
                    <a:pt x="341207" y="102925"/>
                  </a:lnTo>
                  <a:lnTo>
                    <a:pt x="340994" y="90043"/>
                  </a:lnTo>
                  <a:lnTo>
                    <a:pt x="340994" y="2794"/>
                  </a:lnTo>
                  <a:close/>
                </a:path>
                <a:path w="782320" h="169545">
                  <a:moveTo>
                    <a:pt x="0" y="2794"/>
                  </a:moveTo>
                  <a:lnTo>
                    <a:pt x="33019" y="2794"/>
                  </a:lnTo>
                  <a:lnTo>
                    <a:pt x="33019" y="67183"/>
                  </a:lnTo>
                  <a:lnTo>
                    <a:pt x="97789" y="67183"/>
                  </a:lnTo>
                  <a:lnTo>
                    <a:pt x="97789" y="2794"/>
                  </a:lnTo>
                  <a:lnTo>
                    <a:pt x="130809" y="2794"/>
                  </a:lnTo>
                  <a:lnTo>
                    <a:pt x="130809" y="166497"/>
                  </a:lnTo>
                  <a:lnTo>
                    <a:pt x="97789" y="166497"/>
                  </a:lnTo>
                  <a:lnTo>
                    <a:pt x="97789" y="94869"/>
                  </a:lnTo>
                  <a:lnTo>
                    <a:pt x="33019" y="94869"/>
                  </a:lnTo>
                  <a:lnTo>
                    <a:pt x="33019" y="166497"/>
                  </a:lnTo>
                  <a:lnTo>
                    <a:pt x="0" y="166497"/>
                  </a:lnTo>
                  <a:lnTo>
                    <a:pt x="0" y="2794"/>
                  </a:lnTo>
                  <a:close/>
                </a:path>
                <a:path w="782320" h="169545">
                  <a:moveTo>
                    <a:pt x="563117" y="0"/>
                  </a:moveTo>
                  <a:lnTo>
                    <a:pt x="600729" y="7608"/>
                  </a:lnTo>
                  <a:lnTo>
                    <a:pt x="624546" y="38840"/>
                  </a:lnTo>
                  <a:lnTo>
                    <a:pt x="625855" y="49530"/>
                  </a:lnTo>
                  <a:lnTo>
                    <a:pt x="592835" y="51053"/>
                  </a:lnTo>
                  <a:lnTo>
                    <a:pt x="591438" y="42672"/>
                  </a:lnTo>
                  <a:lnTo>
                    <a:pt x="588390" y="36575"/>
                  </a:lnTo>
                  <a:lnTo>
                    <a:pt x="583691" y="32893"/>
                  </a:lnTo>
                  <a:lnTo>
                    <a:pt x="579119" y="29210"/>
                  </a:lnTo>
                  <a:lnTo>
                    <a:pt x="572134" y="27305"/>
                  </a:lnTo>
                  <a:lnTo>
                    <a:pt x="562737" y="27305"/>
                  </a:lnTo>
                  <a:lnTo>
                    <a:pt x="553212" y="27305"/>
                  </a:lnTo>
                  <a:lnTo>
                    <a:pt x="545718" y="29337"/>
                  </a:lnTo>
                  <a:lnTo>
                    <a:pt x="540257" y="33274"/>
                  </a:lnTo>
                  <a:lnTo>
                    <a:pt x="536701" y="35813"/>
                  </a:lnTo>
                  <a:lnTo>
                    <a:pt x="535051" y="39243"/>
                  </a:lnTo>
                  <a:lnTo>
                    <a:pt x="535051" y="43434"/>
                  </a:lnTo>
                  <a:lnTo>
                    <a:pt x="535051" y="47244"/>
                  </a:lnTo>
                  <a:lnTo>
                    <a:pt x="536575" y="50546"/>
                  </a:lnTo>
                  <a:lnTo>
                    <a:pt x="581521" y="67143"/>
                  </a:lnTo>
                  <a:lnTo>
                    <a:pt x="591216" y="70072"/>
                  </a:lnTo>
                  <a:lnTo>
                    <a:pt x="623951" y="92710"/>
                  </a:lnTo>
                  <a:lnTo>
                    <a:pt x="630554" y="118745"/>
                  </a:lnTo>
                  <a:lnTo>
                    <a:pt x="630056" y="125676"/>
                  </a:lnTo>
                  <a:lnTo>
                    <a:pt x="607321" y="159966"/>
                  </a:lnTo>
                  <a:lnTo>
                    <a:pt x="565022" y="169290"/>
                  </a:lnTo>
                  <a:lnTo>
                    <a:pt x="550402" y="168405"/>
                  </a:lnTo>
                  <a:lnTo>
                    <a:pt x="509871" y="146964"/>
                  </a:lnTo>
                  <a:lnTo>
                    <a:pt x="497458" y="113157"/>
                  </a:lnTo>
                  <a:lnTo>
                    <a:pt x="529589" y="110109"/>
                  </a:lnTo>
                  <a:lnTo>
                    <a:pt x="531471" y="117659"/>
                  </a:lnTo>
                  <a:lnTo>
                    <a:pt x="534066" y="124126"/>
                  </a:lnTo>
                  <a:lnTo>
                    <a:pt x="537376" y="129522"/>
                  </a:lnTo>
                  <a:lnTo>
                    <a:pt x="541401" y="133858"/>
                  </a:lnTo>
                  <a:lnTo>
                    <a:pt x="547369" y="138937"/>
                  </a:lnTo>
                  <a:lnTo>
                    <a:pt x="555370" y="141477"/>
                  </a:lnTo>
                  <a:lnTo>
                    <a:pt x="565403" y="141477"/>
                  </a:lnTo>
                  <a:lnTo>
                    <a:pt x="575944" y="141477"/>
                  </a:lnTo>
                  <a:lnTo>
                    <a:pt x="584072" y="139192"/>
                  </a:lnTo>
                  <a:lnTo>
                    <a:pt x="589406" y="134620"/>
                  </a:lnTo>
                  <a:lnTo>
                    <a:pt x="594740" y="130175"/>
                  </a:lnTo>
                  <a:lnTo>
                    <a:pt x="597534" y="124968"/>
                  </a:lnTo>
                  <a:lnTo>
                    <a:pt x="597534" y="118872"/>
                  </a:lnTo>
                  <a:lnTo>
                    <a:pt x="597534" y="115062"/>
                  </a:lnTo>
                  <a:lnTo>
                    <a:pt x="555751" y="94742"/>
                  </a:lnTo>
                  <a:lnTo>
                    <a:pt x="543488" y="91293"/>
                  </a:lnTo>
                  <a:lnTo>
                    <a:pt x="507158" y="63595"/>
                  </a:lnTo>
                  <a:lnTo>
                    <a:pt x="503427" y="45720"/>
                  </a:lnTo>
                  <a:lnTo>
                    <a:pt x="503427" y="37337"/>
                  </a:lnTo>
                  <a:lnTo>
                    <a:pt x="530859" y="5714"/>
                  </a:lnTo>
                  <a:lnTo>
                    <a:pt x="554023" y="357"/>
                  </a:lnTo>
                  <a:lnTo>
                    <a:pt x="563117" y="0"/>
                  </a:lnTo>
                  <a:close/>
                </a:path>
                <a:path w="782320" h="169545">
                  <a:moveTo>
                    <a:pt x="236981" y="0"/>
                  </a:moveTo>
                  <a:lnTo>
                    <a:pt x="283005" y="12644"/>
                  </a:lnTo>
                  <a:lnTo>
                    <a:pt x="311054" y="49228"/>
                  </a:lnTo>
                  <a:lnTo>
                    <a:pt x="316483" y="84836"/>
                  </a:lnTo>
                  <a:lnTo>
                    <a:pt x="315148" y="103574"/>
                  </a:lnTo>
                  <a:lnTo>
                    <a:pt x="295020" y="146812"/>
                  </a:lnTo>
                  <a:lnTo>
                    <a:pt x="254480" y="167778"/>
                  </a:lnTo>
                  <a:lnTo>
                    <a:pt x="237362" y="169163"/>
                  </a:lnTo>
                  <a:lnTo>
                    <a:pt x="220025" y="167780"/>
                  </a:lnTo>
                  <a:lnTo>
                    <a:pt x="179323" y="146938"/>
                  </a:lnTo>
                  <a:lnTo>
                    <a:pt x="159089" y="104076"/>
                  </a:lnTo>
                  <a:lnTo>
                    <a:pt x="157733" y="85598"/>
                  </a:lnTo>
                  <a:lnTo>
                    <a:pt x="158208" y="73620"/>
                  </a:lnTo>
                  <a:lnTo>
                    <a:pt x="171894" y="31781"/>
                  </a:lnTo>
                  <a:lnTo>
                    <a:pt x="201675" y="6476"/>
                  </a:lnTo>
                  <a:lnTo>
                    <a:pt x="236981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86070" y="3773805"/>
              <a:ext cx="1134110" cy="167005"/>
            </a:xfrm>
            <a:custGeom>
              <a:avLst/>
              <a:gdLst/>
              <a:ahLst/>
              <a:cxnLst/>
              <a:rect l="l" t="t" r="r" b="b"/>
              <a:pathLst>
                <a:path w="1134110" h="167004">
                  <a:moveTo>
                    <a:pt x="903986" y="0"/>
                  </a:moveTo>
                  <a:lnTo>
                    <a:pt x="869061" y="0"/>
                  </a:lnTo>
                  <a:lnTo>
                    <a:pt x="805306" y="163703"/>
                  </a:lnTo>
                  <a:lnTo>
                    <a:pt x="840358" y="163703"/>
                  </a:lnTo>
                  <a:lnTo>
                    <a:pt x="853820" y="126492"/>
                  </a:lnTo>
                  <a:lnTo>
                    <a:pt x="954622" y="126492"/>
                  </a:lnTo>
                  <a:lnTo>
                    <a:pt x="943589" y="98933"/>
                  </a:lnTo>
                  <a:lnTo>
                    <a:pt x="863980" y="98933"/>
                  </a:lnTo>
                  <a:lnTo>
                    <a:pt x="886078" y="38227"/>
                  </a:lnTo>
                  <a:lnTo>
                    <a:pt x="919288" y="38227"/>
                  </a:lnTo>
                  <a:lnTo>
                    <a:pt x="903986" y="0"/>
                  </a:lnTo>
                  <a:close/>
                </a:path>
                <a:path w="1134110" h="167004">
                  <a:moveTo>
                    <a:pt x="954622" y="126492"/>
                  </a:moveTo>
                  <a:lnTo>
                    <a:pt x="919226" y="126492"/>
                  </a:lnTo>
                  <a:lnTo>
                    <a:pt x="933576" y="163703"/>
                  </a:lnTo>
                  <a:lnTo>
                    <a:pt x="969517" y="163703"/>
                  </a:lnTo>
                  <a:lnTo>
                    <a:pt x="954622" y="126492"/>
                  </a:lnTo>
                  <a:close/>
                </a:path>
                <a:path w="1134110" h="167004">
                  <a:moveTo>
                    <a:pt x="919288" y="38227"/>
                  </a:moveTo>
                  <a:lnTo>
                    <a:pt x="886078" y="38227"/>
                  </a:lnTo>
                  <a:lnTo>
                    <a:pt x="908684" y="98933"/>
                  </a:lnTo>
                  <a:lnTo>
                    <a:pt x="943589" y="98933"/>
                  </a:lnTo>
                  <a:lnTo>
                    <a:pt x="919288" y="38227"/>
                  </a:lnTo>
                  <a:close/>
                </a:path>
                <a:path w="1134110" h="167004">
                  <a:moveTo>
                    <a:pt x="221233" y="0"/>
                  </a:moveTo>
                  <a:lnTo>
                    <a:pt x="186308" y="0"/>
                  </a:lnTo>
                  <a:lnTo>
                    <a:pt x="122554" y="163703"/>
                  </a:lnTo>
                  <a:lnTo>
                    <a:pt x="157606" y="163703"/>
                  </a:lnTo>
                  <a:lnTo>
                    <a:pt x="171068" y="126492"/>
                  </a:lnTo>
                  <a:lnTo>
                    <a:pt x="271870" y="126492"/>
                  </a:lnTo>
                  <a:lnTo>
                    <a:pt x="260837" y="98933"/>
                  </a:lnTo>
                  <a:lnTo>
                    <a:pt x="181228" y="98933"/>
                  </a:lnTo>
                  <a:lnTo>
                    <a:pt x="203326" y="38227"/>
                  </a:lnTo>
                  <a:lnTo>
                    <a:pt x="236536" y="38227"/>
                  </a:lnTo>
                  <a:lnTo>
                    <a:pt x="221233" y="0"/>
                  </a:lnTo>
                  <a:close/>
                </a:path>
                <a:path w="1134110" h="167004">
                  <a:moveTo>
                    <a:pt x="271870" y="126492"/>
                  </a:moveTo>
                  <a:lnTo>
                    <a:pt x="236474" y="126492"/>
                  </a:lnTo>
                  <a:lnTo>
                    <a:pt x="250825" y="163703"/>
                  </a:lnTo>
                  <a:lnTo>
                    <a:pt x="286765" y="163703"/>
                  </a:lnTo>
                  <a:lnTo>
                    <a:pt x="271870" y="126492"/>
                  </a:lnTo>
                  <a:close/>
                </a:path>
                <a:path w="1134110" h="167004">
                  <a:moveTo>
                    <a:pt x="308737" y="0"/>
                  </a:moveTo>
                  <a:lnTo>
                    <a:pt x="274954" y="0"/>
                  </a:lnTo>
                  <a:lnTo>
                    <a:pt x="314070" y="163703"/>
                  </a:lnTo>
                  <a:lnTo>
                    <a:pt x="349884" y="163703"/>
                  </a:lnTo>
                  <a:lnTo>
                    <a:pt x="363524" y="112395"/>
                  </a:lnTo>
                  <a:lnTo>
                    <a:pt x="333501" y="112395"/>
                  </a:lnTo>
                  <a:lnTo>
                    <a:pt x="308737" y="0"/>
                  </a:lnTo>
                  <a:close/>
                </a:path>
                <a:path w="1134110" h="167004">
                  <a:moveTo>
                    <a:pt x="413067" y="41402"/>
                  </a:moveTo>
                  <a:lnTo>
                    <a:pt x="382396" y="41402"/>
                  </a:lnTo>
                  <a:lnTo>
                    <a:pt x="414908" y="163703"/>
                  </a:lnTo>
                  <a:lnTo>
                    <a:pt x="449961" y="163703"/>
                  </a:lnTo>
                  <a:lnTo>
                    <a:pt x="461957" y="114300"/>
                  </a:lnTo>
                  <a:lnTo>
                    <a:pt x="431291" y="114300"/>
                  </a:lnTo>
                  <a:lnTo>
                    <a:pt x="413067" y="41402"/>
                  </a:lnTo>
                  <a:close/>
                </a:path>
                <a:path w="1134110" h="167004">
                  <a:moveTo>
                    <a:pt x="574801" y="0"/>
                  </a:moveTo>
                  <a:lnTo>
                    <a:pt x="539876" y="0"/>
                  </a:lnTo>
                  <a:lnTo>
                    <a:pt x="476123" y="163703"/>
                  </a:lnTo>
                  <a:lnTo>
                    <a:pt x="511175" y="163703"/>
                  </a:lnTo>
                  <a:lnTo>
                    <a:pt x="524637" y="126492"/>
                  </a:lnTo>
                  <a:lnTo>
                    <a:pt x="625438" y="126492"/>
                  </a:lnTo>
                  <a:lnTo>
                    <a:pt x="614405" y="98933"/>
                  </a:lnTo>
                  <a:lnTo>
                    <a:pt x="534796" y="98933"/>
                  </a:lnTo>
                  <a:lnTo>
                    <a:pt x="556894" y="38227"/>
                  </a:lnTo>
                  <a:lnTo>
                    <a:pt x="590104" y="38227"/>
                  </a:lnTo>
                  <a:lnTo>
                    <a:pt x="574801" y="0"/>
                  </a:lnTo>
                  <a:close/>
                </a:path>
                <a:path w="1134110" h="167004">
                  <a:moveTo>
                    <a:pt x="625438" y="126492"/>
                  </a:moveTo>
                  <a:lnTo>
                    <a:pt x="590041" y="126492"/>
                  </a:lnTo>
                  <a:lnTo>
                    <a:pt x="604392" y="163703"/>
                  </a:lnTo>
                  <a:lnTo>
                    <a:pt x="640333" y="163703"/>
                  </a:lnTo>
                  <a:lnTo>
                    <a:pt x="625438" y="126492"/>
                  </a:lnTo>
                  <a:close/>
                </a:path>
                <a:path w="1134110" h="167004">
                  <a:moveTo>
                    <a:pt x="489712" y="0"/>
                  </a:moveTo>
                  <a:lnTo>
                    <a:pt x="456438" y="0"/>
                  </a:lnTo>
                  <a:lnTo>
                    <a:pt x="431291" y="114300"/>
                  </a:lnTo>
                  <a:lnTo>
                    <a:pt x="461957" y="114300"/>
                  </a:lnTo>
                  <a:lnTo>
                    <a:pt x="489712" y="0"/>
                  </a:lnTo>
                  <a:close/>
                </a:path>
                <a:path w="1134110" h="167004">
                  <a:moveTo>
                    <a:pt x="402716" y="0"/>
                  </a:moveTo>
                  <a:lnTo>
                    <a:pt x="363346" y="0"/>
                  </a:lnTo>
                  <a:lnTo>
                    <a:pt x="333501" y="112395"/>
                  </a:lnTo>
                  <a:lnTo>
                    <a:pt x="363524" y="112395"/>
                  </a:lnTo>
                  <a:lnTo>
                    <a:pt x="382396" y="41402"/>
                  </a:lnTo>
                  <a:lnTo>
                    <a:pt x="413067" y="41402"/>
                  </a:lnTo>
                  <a:lnTo>
                    <a:pt x="402716" y="0"/>
                  </a:lnTo>
                  <a:close/>
                </a:path>
                <a:path w="1134110" h="167004">
                  <a:moveTo>
                    <a:pt x="236536" y="38227"/>
                  </a:moveTo>
                  <a:lnTo>
                    <a:pt x="203326" y="38227"/>
                  </a:lnTo>
                  <a:lnTo>
                    <a:pt x="225932" y="98933"/>
                  </a:lnTo>
                  <a:lnTo>
                    <a:pt x="260837" y="98933"/>
                  </a:lnTo>
                  <a:lnTo>
                    <a:pt x="236536" y="38227"/>
                  </a:lnTo>
                  <a:close/>
                </a:path>
                <a:path w="1134110" h="167004">
                  <a:moveTo>
                    <a:pt x="590104" y="38227"/>
                  </a:moveTo>
                  <a:lnTo>
                    <a:pt x="556894" y="38227"/>
                  </a:lnTo>
                  <a:lnTo>
                    <a:pt x="579501" y="98933"/>
                  </a:lnTo>
                  <a:lnTo>
                    <a:pt x="614405" y="98933"/>
                  </a:lnTo>
                  <a:lnTo>
                    <a:pt x="590104" y="38227"/>
                  </a:lnTo>
                  <a:close/>
                </a:path>
                <a:path w="1134110" h="167004">
                  <a:moveTo>
                    <a:pt x="1056131" y="0"/>
                  </a:moveTo>
                  <a:lnTo>
                    <a:pt x="986663" y="0"/>
                  </a:lnTo>
                  <a:lnTo>
                    <a:pt x="986663" y="163703"/>
                  </a:lnTo>
                  <a:lnTo>
                    <a:pt x="1019682" y="163703"/>
                  </a:lnTo>
                  <a:lnTo>
                    <a:pt x="1019682" y="95377"/>
                  </a:lnTo>
                  <a:lnTo>
                    <a:pt x="1084014" y="95377"/>
                  </a:lnTo>
                  <a:lnTo>
                    <a:pt x="1077214" y="91440"/>
                  </a:lnTo>
                  <a:lnTo>
                    <a:pt x="1087310" y="89346"/>
                  </a:lnTo>
                  <a:lnTo>
                    <a:pt x="1096073" y="86121"/>
                  </a:lnTo>
                  <a:lnTo>
                    <a:pt x="1103502" y="81778"/>
                  </a:lnTo>
                  <a:lnTo>
                    <a:pt x="1109599" y="76327"/>
                  </a:lnTo>
                  <a:lnTo>
                    <a:pt x="1114359" y="69923"/>
                  </a:lnTo>
                  <a:lnTo>
                    <a:pt x="1114695" y="69215"/>
                  </a:lnTo>
                  <a:lnTo>
                    <a:pt x="1019682" y="69215"/>
                  </a:lnTo>
                  <a:lnTo>
                    <a:pt x="1019682" y="27686"/>
                  </a:lnTo>
                  <a:lnTo>
                    <a:pt x="1117059" y="27686"/>
                  </a:lnTo>
                  <a:lnTo>
                    <a:pt x="1116449" y="26007"/>
                  </a:lnTo>
                  <a:lnTo>
                    <a:pt x="1078801" y="1127"/>
                  </a:lnTo>
                  <a:lnTo>
                    <a:pt x="1068371" y="283"/>
                  </a:lnTo>
                  <a:lnTo>
                    <a:pt x="1056131" y="0"/>
                  </a:lnTo>
                  <a:close/>
                </a:path>
                <a:path w="1134110" h="167004">
                  <a:moveTo>
                    <a:pt x="1084014" y="95377"/>
                  </a:moveTo>
                  <a:lnTo>
                    <a:pt x="1033906" y="95377"/>
                  </a:lnTo>
                  <a:lnTo>
                    <a:pt x="1039494" y="96012"/>
                  </a:lnTo>
                  <a:lnTo>
                    <a:pt x="1043051" y="97155"/>
                  </a:lnTo>
                  <a:lnTo>
                    <a:pt x="1094231" y="163703"/>
                  </a:lnTo>
                  <a:lnTo>
                    <a:pt x="1133728" y="163703"/>
                  </a:lnTo>
                  <a:lnTo>
                    <a:pt x="1108174" y="122961"/>
                  </a:lnTo>
                  <a:lnTo>
                    <a:pt x="1084452" y="95631"/>
                  </a:lnTo>
                  <a:lnTo>
                    <a:pt x="1084014" y="95377"/>
                  </a:lnTo>
                  <a:close/>
                </a:path>
                <a:path w="1134110" h="167004">
                  <a:moveTo>
                    <a:pt x="1117059" y="27686"/>
                  </a:moveTo>
                  <a:lnTo>
                    <a:pt x="1058799" y="27686"/>
                  </a:lnTo>
                  <a:lnTo>
                    <a:pt x="1066927" y="27940"/>
                  </a:lnTo>
                  <a:lnTo>
                    <a:pt x="1069593" y="28321"/>
                  </a:lnTo>
                  <a:lnTo>
                    <a:pt x="1086357" y="42545"/>
                  </a:lnTo>
                  <a:lnTo>
                    <a:pt x="1086357" y="52959"/>
                  </a:lnTo>
                  <a:lnTo>
                    <a:pt x="1085341" y="57023"/>
                  </a:lnTo>
                  <a:lnTo>
                    <a:pt x="1083055" y="60325"/>
                  </a:lnTo>
                  <a:lnTo>
                    <a:pt x="1080896" y="63627"/>
                  </a:lnTo>
                  <a:lnTo>
                    <a:pt x="1044066" y="69215"/>
                  </a:lnTo>
                  <a:lnTo>
                    <a:pt x="1114695" y="69215"/>
                  </a:lnTo>
                  <a:lnTo>
                    <a:pt x="1117774" y="62722"/>
                  </a:lnTo>
                  <a:lnTo>
                    <a:pt x="1119832" y="54735"/>
                  </a:lnTo>
                  <a:lnTo>
                    <a:pt x="1120520" y="45974"/>
                  </a:lnTo>
                  <a:lnTo>
                    <a:pt x="1120068" y="38873"/>
                  </a:lnTo>
                  <a:lnTo>
                    <a:pt x="1118711" y="32226"/>
                  </a:lnTo>
                  <a:lnTo>
                    <a:pt x="1117059" y="27686"/>
                  </a:lnTo>
                  <a:close/>
                </a:path>
                <a:path w="1134110" h="167004">
                  <a:moveTo>
                    <a:pt x="690499" y="0"/>
                  </a:moveTo>
                  <a:lnTo>
                    <a:pt x="657478" y="0"/>
                  </a:lnTo>
                  <a:lnTo>
                    <a:pt x="657478" y="163703"/>
                  </a:lnTo>
                  <a:lnTo>
                    <a:pt x="690499" y="163703"/>
                  </a:lnTo>
                  <a:lnTo>
                    <a:pt x="690499" y="92075"/>
                  </a:lnTo>
                  <a:lnTo>
                    <a:pt x="788288" y="92075"/>
                  </a:lnTo>
                  <a:lnTo>
                    <a:pt x="788288" y="64516"/>
                  </a:lnTo>
                  <a:lnTo>
                    <a:pt x="690499" y="64516"/>
                  </a:lnTo>
                  <a:lnTo>
                    <a:pt x="690499" y="0"/>
                  </a:lnTo>
                  <a:close/>
                </a:path>
                <a:path w="1134110" h="167004">
                  <a:moveTo>
                    <a:pt x="788288" y="92075"/>
                  </a:moveTo>
                  <a:lnTo>
                    <a:pt x="755268" y="92075"/>
                  </a:lnTo>
                  <a:lnTo>
                    <a:pt x="755268" y="163703"/>
                  </a:lnTo>
                  <a:lnTo>
                    <a:pt x="788288" y="163703"/>
                  </a:lnTo>
                  <a:lnTo>
                    <a:pt x="788288" y="92075"/>
                  </a:lnTo>
                  <a:close/>
                </a:path>
                <a:path w="1134110" h="167004">
                  <a:moveTo>
                    <a:pt x="788288" y="0"/>
                  </a:moveTo>
                  <a:lnTo>
                    <a:pt x="755268" y="0"/>
                  </a:lnTo>
                  <a:lnTo>
                    <a:pt x="755268" y="64516"/>
                  </a:lnTo>
                  <a:lnTo>
                    <a:pt x="788288" y="64516"/>
                  </a:lnTo>
                  <a:lnTo>
                    <a:pt x="788288" y="0"/>
                  </a:lnTo>
                  <a:close/>
                </a:path>
                <a:path w="1134110" h="167004">
                  <a:moveTo>
                    <a:pt x="31114" y="109601"/>
                  </a:moveTo>
                  <a:lnTo>
                    <a:pt x="0" y="113157"/>
                  </a:lnTo>
                  <a:lnTo>
                    <a:pt x="829" y="125440"/>
                  </a:lnTo>
                  <a:lnTo>
                    <a:pt x="3301" y="136175"/>
                  </a:lnTo>
                  <a:lnTo>
                    <a:pt x="39012" y="165641"/>
                  </a:lnTo>
                  <a:lnTo>
                    <a:pt x="50418" y="166497"/>
                  </a:lnTo>
                  <a:lnTo>
                    <a:pt x="60225" y="165951"/>
                  </a:lnTo>
                  <a:lnTo>
                    <a:pt x="94345" y="147748"/>
                  </a:lnTo>
                  <a:lnTo>
                    <a:pt x="99691" y="138176"/>
                  </a:lnTo>
                  <a:lnTo>
                    <a:pt x="44195" y="138176"/>
                  </a:lnTo>
                  <a:lnTo>
                    <a:pt x="38862" y="135255"/>
                  </a:lnTo>
                  <a:lnTo>
                    <a:pt x="35178" y="129413"/>
                  </a:lnTo>
                  <a:lnTo>
                    <a:pt x="32892" y="125603"/>
                  </a:lnTo>
                  <a:lnTo>
                    <a:pt x="31495" y="118872"/>
                  </a:lnTo>
                  <a:lnTo>
                    <a:pt x="31114" y="109601"/>
                  </a:lnTo>
                  <a:close/>
                </a:path>
                <a:path w="1134110" h="167004">
                  <a:moveTo>
                    <a:pt x="104648" y="0"/>
                  </a:moveTo>
                  <a:lnTo>
                    <a:pt x="71754" y="0"/>
                  </a:lnTo>
                  <a:lnTo>
                    <a:pt x="71634" y="109601"/>
                  </a:lnTo>
                  <a:lnTo>
                    <a:pt x="71469" y="114861"/>
                  </a:lnTo>
                  <a:lnTo>
                    <a:pt x="58927" y="138176"/>
                  </a:lnTo>
                  <a:lnTo>
                    <a:pt x="99691" y="138176"/>
                  </a:lnTo>
                  <a:lnTo>
                    <a:pt x="104599" y="105791"/>
                  </a:lnTo>
                  <a:lnTo>
                    <a:pt x="104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86070" y="3773805"/>
              <a:ext cx="1134110" cy="167005"/>
            </a:xfrm>
            <a:custGeom>
              <a:avLst/>
              <a:gdLst/>
              <a:ahLst/>
              <a:cxnLst/>
              <a:rect l="l" t="t" r="r" b="b"/>
              <a:pathLst>
                <a:path w="1134110" h="167004">
                  <a:moveTo>
                    <a:pt x="886078" y="38227"/>
                  </a:moveTo>
                  <a:lnTo>
                    <a:pt x="863980" y="98933"/>
                  </a:lnTo>
                  <a:lnTo>
                    <a:pt x="908684" y="98933"/>
                  </a:lnTo>
                  <a:lnTo>
                    <a:pt x="886078" y="38227"/>
                  </a:lnTo>
                  <a:close/>
                </a:path>
                <a:path w="1134110" h="167004">
                  <a:moveTo>
                    <a:pt x="556894" y="38227"/>
                  </a:moveTo>
                  <a:lnTo>
                    <a:pt x="534796" y="98933"/>
                  </a:lnTo>
                  <a:lnTo>
                    <a:pt x="579501" y="98933"/>
                  </a:lnTo>
                  <a:lnTo>
                    <a:pt x="556894" y="38227"/>
                  </a:lnTo>
                  <a:close/>
                </a:path>
                <a:path w="1134110" h="167004">
                  <a:moveTo>
                    <a:pt x="203326" y="38227"/>
                  </a:moveTo>
                  <a:lnTo>
                    <a:pt x="181228" y="98933"/>
                  </a:lnTo>
                  <a:lnTo>
                    <a:pt x="225932" y="98933"/>
                  </a:lnTo>
                  <a:lnTo>
                    <a:pt x="203326" y="38227"/>
                  </a:lnTo>
                  <a:close/>
                </a:path>
                <a:path w="1134110" h="167004">
                  <a:moveTo>
                    <a:pt x="1019682" y="27686"/>
                  </a:moveTo>
                  <a:lnTo>
                    <a:pt x="1019682" y="69215"/>
                  </a:lnTo>
                  <a:lnTo>
                    <a:pt x="1044066" y="69215"/>
                  </a:lnTo>
                  <a:lnTo>
                    <a:pt x="1083055" y="60325"/>
                  </a:lnTo>
                  <a:lnTo>
                    <a:pt x="1085341" y="57023"/>
                  </a:lnTo>
                  <a:lnTo>
                    <a:pt x="1086357" y="52959"/>
                  </a:lnTo>
                  <a:lnTo>
                    <a:pt x="1086357" y="48006"/>
                  </a:lnTo>
                  <a:lnTo>
                    <a:pt x="1086357" y="42545"/>
                  </a:lnTo>
                  <a:lnTo>
                    <a:pt x="1058799" y="27686"/>
                  </a:lnTo>
                  <a:lnTo>
                    <a:pt x="1045463" y="27686"/>
                  </a:lnTo>
                  <a:lnTo>
                    <a:pt x="1019682" y="27686"/>
                  </a:lnTo>
                  <a:close/>
                </a:path>
                <a:path w="1134110" h="167004">
                  <a:moveTo>
                    <a:pt x="986663" y="0"/>
                  </a:moveTo>
                  <a:lnTo>
                    <a:pt x="1056131" y="0"/>
                  </a:lnTo>
                  <a:lnTo>
                    <a:pt x="1068371" y="283"/>
                  </a:lnTo>
                  <a:lnTo>
                    <a:pt x="1108582" y="12573"/>
                  </a:lnTo>
                  <a:lnTo>
                    <a:pt x="1120520" y="45974"/>
                  </a:lnTo>
                  <a:lnTo>
                    <a:pt x="1119832" y="54735"/>
                  </a:lnTo>
                  <a:lnTo>
                    <a:pt x="1096073" y="86121"/>
                  </a:lnTo>
                  <a:lnTo>
                    <a:pt x="1077214" y="91440"/>
                  </a:lnTo>
                  <a:lnTo>
                    <a:pt x="1084452" y="95631"/>
                  </a:lnTo>
                  <a:lnTo>
                    <a:pt x="1113789" y="131826"/>
                  </a:lnTo>
                  <a:lnTo>
                    <a:pt x="1133728" y="163703"/>
                  </a:lnTo>
                  <a:lnTo>
                    <a:pt x="1094231" y="163703"/>
                  </a:lnTo>
                  <a:lnTo>
                    <a:pt x="1070355" y="128143"/>
                  </a:lnTo>
                  <a:lnTo>
                    <a:pt x="1064476" y="119425"/>
                  </a:lnTo>
                  <a:lnTo>
                    <a:pt x="1033906" y="95377"/>
                  </a:lnTo>
                  <a:lnTo>
                    <a:pt x="1026413" y="95377"/>
                  </a:lnTo>
                  <a:lnTo>
                    <a:pt x="1019682" y="95377"/>
                  </a:lnTo>
                  <a:lnTo>
                    <a:pt x="1019682" y="163703"/>
                  </a:lnTo>
                  <a:lnTo>
                    <a:pt x="986663" y="163703"/>
                  </a:lnTo>
                  <a:lnTo>
                    <a:pt x="986663" y="0"/>
                  </a:lnTo>
                  <a:close/>
                </a:path>
                <a:path w="1134110" h="167004">
                  <a:moveTo>
                    <a:pt x="869061" y="0"/>
                  </a:moveTo>
                  <a:lnTo>
                    <a:pt x="903986" y="0"/>
                  </a:lnTo>
                  <a:lnTo>
                    <a:pt x="969517" y="163703"/>
                  </a:lnTo>
                  <a:lnTo>
                    <a:pt x="933576" y="163703"/>
                  </a:lnTo>
                  <a:lnTo>
                    <a:pt x="919226" y="126492"/>
                  </a:lnTo>
                  <a:lnTo>
                    <a:pt x="853820" y="126492"/>
                  </a:lnTo>
                  <a:lnTo>
                    <a:pt x="840358" y="163703"/>
                  </a:lnTo>
                  <a:lnTo>
                    <a:pt x="805306" y="163703"/>
                  </a:lnTo>
                  <a:lnTo>
                    <a:pt x="869061" y="0"/>
                  </a:lnTo>
                  <a:close/>
                </a:path>
                <a:path w="1134110" h="167004">
                  <a:moveTo>
                    <a:pt x="657478" y="0"/>
                  </a:moveTo>
                  <a:lnTo>
                    <a:pt x="690499" y="0"/>
                  </a:lnTo>
                  <a:lnTo>
                    <a:pt x="690499" y="64516"/>
                  </a:lnTo>
                  <a:lnTo>
                    <a:pt x="755268" y="64516"/>
                  </a:lnTo>
                  <a:lnTo>
                    <a:pt x="755268" y="0"/>
                  </a:lnTo>
                  <a:lnTo>
                    <a:pt x="788288" y="0"/>
                  </a:lnTo>
                  <a:lnTo>
                    <a:pt x="788288" y="163703"/>
                  </a:lnTo>
                  <a:lnTo>
                    <a:pt x="755268" y="163703"/>
                  </a:lnTo>
                  <a:lnTo>
                    <a:pt x="755268" y="92075"/>
                  </a:lnTo>
                  <a:lnTo>
                    <a:pt x="690499" y="92075"/>
                  </a:lnTo>
                  <a:lnTo>
                    <a:pt x="690499" y="163703"/>
                  </a:lnTo>
                  <a:lnTo>
                    <a:pt x="657478" y="163703"/>
                  </a:lnTo>
                  <a:lnTo>
                    <a:pt x="657478" y="0"/>
                  </a:lnTo>
                  <a:close/>
                </a:path>
                <a:path w="1134110" h="167004">
                  <a:moveTo>
                    <a:pt x="539876" y="0"/>
                  </a:moveTo>
                  <a:lnTo>
                    <a:pt x="574801" y="0"/>
                  </a:lnTo>
                  <a:lnTo>
                    <a:pt x="640333" y="163703"/>
                  </a:lnTo>
                  <a:lnTo>
                    <a:pt x="604392" y="163703"/>
                  </a:lnTo>
                  <a:lnTo>
                    <a:pt x="590041" y="126492"/>
                  </a:lnTo>
                  <a:lnTo>
                    <a:pt x="524637" y="126492"/>
                  </a:lnTo>
                  <a:lnTo>
                    <a:pt x="511175" y="163703"/>
                  </a:lnTo>
                  <a:lnTo>
                    <a:pt x="476123" y="163703"/>
                  </a:lnTo>
                  <a:lnTo>
                    <a:pt x="539876" y="0"/>
                  </a:lnTo>
                  <a:close/>
                </a:path>
                <a:path w="1134110" h="167004">
                  <a:moveTo>
                    <a:pt x="274954" y="0"/>
                  </a:moveTo>
                  <a:lnTo>
                    <a:pt x="308737" y="0"/>
                  </a:lnTo>
                  <a:lnTo>
                    <a:pt x="333501" y="112395"/>
                  </a:lnTo>
                  <a:lnTo>
                    <a:pt x="363346" y="0"/>
                  </a:lnTo>
                  <a:lnTo>
                    <a:pt x="402716" y="0"/>
                  </a:lnTo>
                  <a:lnTo>
                    <a:pt x="431291" y="114300"/>
                  </a:lnTo>
                  <a:lnTo>
                    <a:pt x="456438" y="0"/>
                  </a:lnTo>
                  <a:lnTo>
                    <a:pt x="489712" y="0"/>
                  </a:lnTo>
                  <a:lnTo>
                    <a:pt x="449961" y="163703"/>
                  </a:lnTo>
                  <a:lnTo>
                    <a:pt x="414908" y="163703"/>
                  </a:lnTo>
                  <a:lnTo>
                    <a:pt x="382396" y="41402"/>
                  </a:lnTo>
                  <a:lnTo>
                    <a:pt x="349884" y="163703"/>
                  </a:lnTo>
                  <a:lnTo>
                    <a:pt x="314070" y="163703"/>
                  </a:lnTo>
                  <a:lnTo>
                    <a:pt x="274954" y="0"/>
                  </a:lnTo>
                  <a:close/>
                </a:path>
                <a:path w="1134110" h="167004">
                  <a:moveTo>
                    <a:pt x="186308" y="0"/>
                  </a:moveTo>
                  <a:lnTo>
                    <a:pt x="221233" y="0"/>
                  </a:lnTo>
                  <a:lnTo>
                    <a:pt x="286765" y="163703"/>
                  </a:lnTo>
                  <a:lnTo>
                    <a:pt x="250825" y="163703"/>
                  </a:lnTo>
                  <a:lnTo>
                    <a:pt x="236474" y="126492"/>
                  </a:lnTo>
                  <a:lnTo>
                    <a:pt x="171068" y="126492"/>
                  </a:lnTo>
                  <a:lnTo>
                    <a:pt x="157606" y="163703"/>
                  </a:lnTo>
                  <a:lnTo>
                    <a:pt x="122554" y="163703"/>
                  </a:lnTo>
                  <a:lnTo>
                    <a:pt x="186308" y="0"/>
                  </a:lnTo>
                  <a:close/>
                </a:path>
                <a:path w="1134110" h="167004">
                  <a:moveTo>
                    <a:pt x="71754" y="0"/>
                  </a:moveTo>
                  <a:lnTo>
                    <a:pt x="104648" y="0"/>
                  </a:lnTo>
                  <a:lnTo>
                    <a:pt x="104648" y="103632"/>
                  </a:lnTo>
                  <a:lnTo>
                    <a:pt x="98212" y="141662"/>
                  </a:lnTo>
                  <a:lnTo>
                    <a:pt x="60225" y="165951"/>
                  </a:lnTo>
                  <a:lnTo>
                    <a:pt x="50418" y="166497"/>
                  </a:lnTo>
                  <a:lnTo>
                    <a:pt x="39012" y="165641"/>
                  </a:lnTo>
                  <a:lnTo>
                    <a:pt x="3301" y="136175"/>
                  </a:lnTo>
                  <a:lnTo>
                    <a:pt x="0" y="113157"/>
                  </a:lnTo>
                  <a:lnTo>
                    <a:pt x="31114" y="109601"/>
                  </a:lnTo>
                  <a:lnTo>
                    <a:pt x="31495" y="118872"/>
                  </a:lnTo>
                  <a:lnTo>
                    <a:pt x="32892" y="125603"/>
                  </a:lnTo>
                  <a:lnTo>
                    <a:pt x="35178" y="129413"/>
                  </a:lnTo>
                  <a:lnTo>
                    <a:pt x="38862" y="135255"/>
                  </a:lnTo>
                  <a:lnTo>
                    <a:pt x="44195" y="138176"/>
                  </a:lnTo>
                  <a:lnTo>
                    <a:pt x="51562" y="138176"/>
                  </a:lnTo>
                  <a:lnTo>
                    <a:pt x="58927" y="138176"/>
                  </a:lnTo>
                  <a:lnTo>
                    <a:pt x="71754" y="105791"/>
                  </a:lnTo>
                  <a:lnTo>
                    <a:pt x="71754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0859" y="3766057"/>
              <a:ext cx="791844" cy="17932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341756" y="149313"/>
                  </a:move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69224" y="298627"/>
                  </a:lnTo>
                  <a:lnTo>
                    <a:pt x="252729" y="241592"/>
                  </a:lnTo>
                  <a:lnTo>
                    <a:pt x="341756" y="168910"/>
                  </a:lnTo>
                  <a:lnTo>
                    <a:pt x="341756" y="149313"/>
                  </a:lnTo>
                  <a:close/>
                </a:path>
                <a:path w="342265" h="391160">
                  <a:moveTo>
                    <a:pt x="269224" y="298627"/>
                  </a:moveTo>
                  <a:lnTo>
                    <a:pt x="182879" y="298627"/>
                  </a:lnTo>
                  <a:lnTo>
                    <a:pt x="295909" y="390906"/>
                  </a:lnTo>
                  <a:lnTo>
                    <a:pt x="269224" y="298627"/>
                  </a:lnTo>
                  <a:close/>
                </a:path>
                <a:path w="342265" h="391160">
                  <a:moveTo>
                    <a:pt x="182879" y="0"/>
                  </a:moveTo>
                  <a:lnTo>
                    <a:pt x="139700" y="149313"/>
                  </a:lnTo>
                  <a:lnTo>
                    <a:pt x="226059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0" y="149313"/>
                  </a:moveTo>
                  <a:lnTo>
                    <a:pt x="139700" y="149313"/>
                  </a:lnTo>
                  <a:lnTo>
                    <a:pt x="182879" y="0"/>
                  </a:lnTo>
                  <a:lnTo>
                    <a:pt x="226059" y="149313"/>
                  </a:lnTo>
                  <a:lnTo>
                    <a:pt x="341756" y="149313"/>
                  </a:lnTo>
                </a:path>
                <a:path w="342265" h="391160">
                  <a:moveTo>
                    <a:pt x="341756" y="168910"/>
                  </a:moveTo>
                  <a:lnTo>
                    <a:pt x="252729" y="241592"/>
                  </a:lnTo>
                  <a:lnTo>
                    <a:pt x="295909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13"/>
                  </a:ln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95910" y="390906"/>
                  </a:lnTo>
                  <a:lnTo>
                    <a:pt x="252729" y="241592"/>
                  </a:lnTo>
                  <a:lnTo>
                    <a:pt x="365760" y="149313"/>
                  </a:lnTo>
                  <a:lnTo>
                    <a:pt x="226047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13"/>
                  </a:moveTo>
                  <a:lnTo>
                    <a:pt x="139712" y="149313"/>
                  </a:lnTo>
                  <a:lnTo>
                    <a:pt x="182879" y="0"/>
                  </a:lnTo>
                  <a:lnTo>
                    <a:pt x="226047" y="149313"/>
                  </a:lnTo>
                  <a:lnTo>
                    <a:pt x="365760" y="149313"/>
                  </a:lnTo>
                  <a:lnTo>
                    <a:pt x="252729" y="241592"/>
                  </a:lnTo>
                  <a:lnTo>
                    <a:pt x="295910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799411" y="-52960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617"/>
                </a:lnTo>
                <a:lnTo>
                  <a:pt x="12191999" y="685761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39669" y="123189"/>
            <a:ext cx="6817359" cy="291845"/>
            <a:chOff x="2939669" y="123189"/>
            <a:chExt cx="6817359" cy="291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068" y="123189"/>
              <a:ext cx="5247258" cy="29184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8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8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3358" y="675639"/>
            <a:ext cx="1946910" cy="307383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483819"/>
            <a:ext cx="1924050" cy="6221095"/>
            <a:chOff x="0" y="483819"/>
            <a:chExt cx="1924050" cy="622109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3819"/>
              <a:ext cx="1790700" cy="30738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01072"/>
              <a:ext cx="1923656" cy="3303638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7341"/>
              </p:ext>
            </p:extLst>
          </p:nvPr>
        </p:nvGraphicFramePr>
        <p:xfrm>
          <a:off x="1217195" y="846599"/>
          <a:ext cx="9491954" cy="2912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29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MADHAV ASDRI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C</a:t>
                      </a:r>
                      <a:endParaRPr lang="en-IN" sz="1400" b="1" spc="-15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PRIYANSHI GUPTA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C</a:t>
                      </a:r>
                      <a:endParaRPr lang="en-IN" sz="1400" b="1" spc="-15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BHUMIKA </a:t>
                      </a: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RAJESH</a:t>
                      </a:r>
                      <a:r>
                        <a:rPr lang="en-IN" sz="1400" b="1" spc="-15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DAHIYA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19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XII 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TANISHQ MALHOTRA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NAISHA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ASHMI GOYAL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SIMRAN THAPAR</a:t>
                      </a:r>
                      <a:endParaRPr lang="en-IN" sz="1400" b="1" spc="-15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X C </a:t>
                      </a:r>
                      <a:endParaRPr lang="en-IN" sz="1400" b="1" spc="-15" dirty="0" smtClean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VIII </a:t>
                      </a: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B </a:t>
                      </a:r>
                      <a:endParaRPr lang="en-IN" sz="1400" b="1" spc="-15" dirty="0" smtClean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E </a:t>
                      </a:r>
                      <a:endParaRPr lang="en-IN" sz="1400" b="1" spc="-15" dirty="0" smtClean="0">
                        <a:latin typeface="Arial"/>
                        <a:cs typeface="Arial"/>
                      </a:endParaRPr>
                    </a:p>
                    <a:p>
                      <a:pPr marL="290195" marR="280035" indent="9588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IX </a:t>
                      </a:r>
                      <a:r>
                        <a:rPr lang="en-IN" sz="1400" b="1" spc="-15" dirty="0" smtClean="0">
                          <a:latin typeface="Arial"/>
                          <a:cs typeface="Arial"/>
                        </a:rPr>
                        <a:t>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01638"/>
              </p:ext>
            </p:extLst>
          </p:nvPr>
        </p:nvGraphicFramePr>
        <p:xfrm>
          <a:off x="1195604" y="4054482"/>
          <a:ext cx="9513544" cy="275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NETANYA DUA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C</a:t>
                      </a:r>
                      <a:endParaRPr lang="en-IN" sz="1400" b="1" spc="-2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RITIKA KWATRA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D</a:t>
                      </a:r>
                      <a:endParaRPr lang="en-IN" sz="1400" b="1" spc="-2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ROBINDEEP SINGH CHANNA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B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SOUMYA BANSAL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HARGUN KAUR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ADITYA JHA</a:t>
                      </a:r>
                    </a:p>
                    <a:p>
                      <a:pPr marL="571500" indent="-5721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IN" sz="1400" b="1" spc="-20" dirty="0" smtClean="0">
                          <a:latin typeface="Arial"/>
                          <a:cs typeface="Arial"/>
                        </a:rPr>
                        <a:t>JHANAK BHALLA</a:t>
                      </a:r>
                      <a:endParaRPr lang="en-IN" sz="1400" b="1" spc="-2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 smtClean="0">
                          <a:latin typeface="Arial"/>
                          <a:cs typeface="Arial"/>
                        </a:rPr>
                        <a:t>X B </a:t>
                      </a:r>
                      <a:endParaRPr lang="pt-BR" sz="1400" b="1" spc="-15" dirty="0" smtClean="0">
                        <a:latin typeface="Arial"/>
                        <a:cs typeface="Arial"/>
                      </a:endParaRP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 smtClean="0">
                          <a:latin typeface="Arial"/>
                          <a:cs typeface="Arial"/>
                        </a:rPr>
                        <a:t>IX  </a:t>
                      </a:r>
                      <a:r>
                        <a:rPr lang="pt-BR" sz="1400" b="1" spc="-15" dirty="0" smtClean="0">
                          <a:latin typeface="Arial"/>
                          <a:cs typeface="Arial"/>
                        </a:rPr>
                        <a:t>E </a:t>
                      </a:r>
                      <a:endParaRPr lang="pt-BR" sz="1400" b="1" spc="-15" dirty="0" smtClean="0">
                        <a:latin typeface="Arial"/>
                        <a:cs typeface="Arial"/>
                      </a:endParaRP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 smtClean="0">
                          <a:latin typeface="Arial"/>
                          <a:cs typeface="Arial"/>
                        </a:rPr>
                        <a:t>X </a:t>
                      </a:r>
                      <a:r>
                        <a:rPr lang="pt-BR" sz="1400" b="1" spc="-15" dirty="0" smtClean="0">
                          <a:latin typeface="Arial"/>
                          <a:cs typeface="Arial"/>
                        </a:rPr>
                        <a:t>A </a:t>
                      </a:r>
                      <a:endParaRPr lang="pt-BR" sz="1400" b="1" spc="-15" dirty="0" smtClean="0">
                        <a:latin typeface="Arial"/>
                        <a:cs typeface="Arial"/>
                      </a:endParaRPr>
                    </a:p>
                    <a:p>
                      <a:pPr marL="316230" marR="259715" indent="-45720" algn="ctr">
                        <a:lnSpc>
                          <a:spcPct val="100000"/>
                        </a:lnSpc>
                      </a:pPr>
                      <a:r>
                        <a:rPr lang="pt-BR" sz="1400" b="1" spc="-15" dirty="0" smtClean="0">
                          <a:latin typeface="Arial"/>
                          <a:cs typeface="Arial"/>
                        </a:rPr>
                        <a:t>VIII </a:t>
                      </a:r>
                      <a:r>
                        <a:rPr lang="pt-BR" sz="1400" b="1" spc="-15" dirty="0" smtClean="0">
                          <a:latin typeface="Arial"/>
                          <a:cs typeface="Arial"/>
                        </a:rPr>
                        <a:t>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7087361" y="350520"/>
            <a:ext cx="471805" cy="387350"/>
            <a:chOff x="7087361" y="350520"/>
            <a:chExt cx="471805" cy="387350"/>
          </a:xfrm>
        </p:grpSpPr>
        <p:sp>
          <p:nvSpPr>
            <p:cNvPr id="19" name="object 19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6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6" y="276479"/>
                  </a:lnTo>
                  <a:lnTo>
                    <a:pt x="361188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6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188" y="361950"/>
                  </a:lnTo>
                  <a:lnTo>
                    <a:pt x="223266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394185" y="2681477"/>
            <a:ext cx="701040" cy="475615"/>
            <a:chOff x="11394185" y="2681477"/>
            <a:chExt cx="701040" cy="475615"/>
          </a:xfrm>
        </p:grpSpPr>
        <p:sp>
          <p:nvSpPr>
            <p:cNvPr id="22" name="object 22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337947" y="0"/>
                  </a:moveTo>
                  <a:lnTo>
                    <a:pt x="258191" y="171958"/>
                  </a:lnTo>
                  <a:lnTo>
                    <a:pt x="0" y="171958"/>
                  </a:lnTo>
                  <a:lnTo>
                    <a:pt x="208915" y="278384"/>
                  </a:lnTo>
                  <a:lnTo>
                    <a:pt x="129032" y="450341"/>
                  </a:lnTo>
                  <a:lnTo>
                    <a:pt x="337947" y="344043"/>
                  </a:lnTo>
                  <a:lnTo>
                    <a:pt x="546862" y="450341"/>
                  </a:lnTo>
                  <a:lnTo>
                    <a:pt x="466979" y="278384"/>
                  </a:lnTo>
                  <a:lnTo>
                    <a:pt x="675894" y="171958"/>
                  </a:lnTo>
                  <a:lnTo>
                    <a:pt x="417702" y="171958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0" y="171958"/>
                  </a:moveTo>
                  <a:lnTo>
                    <a:pt x="258191" y="171958"/>
                  </a:lnTo>
                  <a:lnTo>
                    <a:pt x="337947" y="0"/>
                  </a:lnTo>
                  <a:lnTo>
                    <a:pt x="417702" y="171958"/>
                  </a:lnTo>
                  <a:lnTo>
                    <a:pt x="675894" y="171958"/>
                  </a:lnTo>
                  <a:lnTo>
                    <a:pt x="466979" y="278384"/>
                  </a:lnTo>
                  <a:lnTo>
                    <a:pt x="546862" y="450341"/>
                  </a:lnTo>
                  <a:lnTo>
                    <a:pt x="337947" y="344043"/>
                  </a:lnTo>
                  <a:lnTo>
                    <a:pt x="129032" y="450341"/>
                  </a:lnTo>
                  <a:lnTo>
                    <a:pt x="208915" y="278384"/>
                  </a:lnTo>
                  <a:lnTo>
                    <a:pt x="0" y="171958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55530" y="0"/>
            <a:ext cx="765810" cy="554990"/>
            <a:chOff x="9955530" y="0"/>
            <a:chExt cx="765810" cy="554990"/>
          </a:xfrm>
        </p:grpSpPr>
        <p:sp>
          <p:nvSpPr>
            <p:cNvPr id="25" name="object 25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1"/>
                  </a:lnTo>
                  <a:lnTo>
                    <a:pt x="0" y="202311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2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1"/>
                  </a:lnTo>
                  <a:lnTo>
                    <a:pt x="457707" y="20231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1"/>
                  </a:moveTo>
                  <a:lnTo>
                    <a:pt x="282955" y="202311"/>
                  </a:lnTo>
                  <a:lnTo>
                    <a:pt x="370331" y="0"/>
                  </a:lnTo>
                  <a:lnTo>
                    <a:pt x="457707" y="202311"/>
                  </a:lnTo>
                  <a:lnTo>
                    <a:pt x="740664" y="202311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1" y="404622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83290" y="0"/>
            <a:ext cx="1121410" cy="876935"/>
            <a:chOff x="11083290" y="0"/>
            <a:chExt cx="1121410" cy="876935"/>
          </a:xfrm>
        </p:grpSpPr>
        <p:sp>
          <p:nvSpPr>
            <p:cNvPr id="28" name="object 28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1096136" y="318007"/>
                  </a:moveTo>
                  <a:lnTo>
                    <a:pt x="0" y="318007"/>
                  </a:lnTo>
                  <a:lnTo>
                    <a:pt x="352678" y="521715"/>
                  </a:lnTo>
                  <a:lnTo>
                    <a:pt x="218058" y="851535"/>
                  </a:lnTo>
                  <a:lnTo>
                    <a:pt x="570737" y="647700"/>
                  </a:lnTo>
                  <a:lnTo>
                    <a:pt x="840219" y="647700"/>
                  </a:lnTo>
                  <a:lnTo>
                    <a:pt x="788796" y="521715"/>
                  </a:lnTo>
                  <a:lnTo>
                    <a:pt x="1096136" y="344195"/>
                  </a:lnTo>
                  <a:lnTo>
                    <a:pt x="1096136" y="318007"/>
                  </a:lnTo>
                  <a:close/>
                </a:path>
                <a:path w="1096645" h="851535">
                  <a:moveTo>
                    <a:pt x="840219" y="647700"/>
                  </a:moveTo>
                  <a:lnTo>
                    <a:pt x="570737" y="647700"/>
                  </a:lnTo>
                  <a:lnTo>
                    <a:pt x="923416" y="851535"/>
                  </a:lnTo>
                  <a:lnTo>
                    <a:pt x="840219" y="647700"/>
                  </a:lnTo>
                  <a:close/>
                </a:path>
                <a:path w="1096645" h="851535">
                  <a:moveTo>
                    <a:pt x="575563" y="0"/>
                  </a:moveTo>
                  <a:lnTo>
                    <a:pt x="565912" y="0"/>
                  </a:lnTo>
                  <a:lnTo>
                    <a:pt x="435990" y="318007"/>
                  </a:lnTo>
                  <a:lnTo>
                    <a:pt x="705484" y="318007"/>
                  </a:lnTo>
                  <a:lnTo>
                    <a:pt x="5755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0" y="318007"/>
                  </a:moveTo>
                  <a:lnTo>
                    <a:pt x="435990" y="318007"/>
                  </a:lnTo>
                  <a:lnTo>
                    <a:pt x="565912" y="0"/>
                  </a:lnTo>
                </a:path>
                <a:path w="1096645" h="851535">
                  <a:moveTo>
                    <a:pt x="575563" y="0"/>
                  </a:moveTo>
                  <a:lnTo>
                    <a:pt x="705484" y="318007"/>
                  </a:lnTo>
                  <a:lnTo>
                    <a:pt x="1096136" y="318007"/>
                  </a:lnTo>
                </a:path>
                <a:path w="1096645" h="851535">
                  <a:moveTo>
                    <a:pt x="1096136" y="344195"/>
                  </a:moveTo>
                  <a:lnTo>
                    <a:pt x="788796" y="521715"/>
                  </a:lnTo>
                  <a:lnTo>
                    <a:pt x="923416" y="851535"/>
                  </a:lnTo>
                  <a:lnTo>
                    <a:pt x="570737" y="647700"/>
                  </a:lnTo>
                  <a:lnTo>
                    <a:pt x="218058" y="851535"/>
                  </a:lnTo>
                  <a:lnTo>
                    <a:pt x="352678" y="521715"/>
                  </a:lnTo>
                  <a:lnTo>
                    <a:pt x="0" y="318007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0199" y="57150"/>
            <a:ext cx="1519555" cy="6684645"/>
            <a:chOff x="60199" y="57150"/>
            <a:chExt cx="1519555" cy="6684645"/>
          </a:xfrm>
        </p:grpSpPr>
        <p:sp>
          <p:nvSpPr>
            <p:cNvPr id="31" name="object 31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495298" y="0"/>
                  </a:moveTo>
                  <a:lnTo>
                    <a:pt x="378382" y="314058"/>
                  </a:lnTo>
                  <a:lnTo>
                    <a:pt x="0" y="314045"/>
                  </a:lnTo>
                  <a:lnTo>
                    <a:pt x="306119" y="508139"/>
                  </a:lnTo>
                  <a:lnTo>
                    <a:pt x="189190" y="822197"/>
                  </a:lnTo>
                  <a:lnTo>
                    <a:pt x="495298" y="628103"/>
                  </a:lnTo>
                  <a:lnTo>
                    <a:pt x="801406" y="822197"/>
                  </a:lnTo>
                  <a:lnTo>
                    <a:pt x="684477" y="508139"/>
                  </a:lnTo>
                  <a:lnTo>
                    <a:pt x="990598" y="314045"/>
                  </a:lnTo>
                  <a:lnTo>
                    <a:pt x="612214" y="314058"/>
                  </a:lnTo>
                  <a:lnTo>
                    <a:pt x="49529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0" y="314045"/>
                  </a:moveTo>
                  <a:lnTo>
                    <a:pt x="378382" y="314058"/>
                  </a:lnTo>
                  <a:lnTo>
                    <a:pt x="495298" y="0"/>
                  </a:lnTo>
                  <a:lnTo>
                    <a:pt x="612214" y="314058"/>
                  </a:lnTo>
                  <a:lnTo>
                    <a:pt x="990598" y="314045"/>
                  </a:lnTo>
                  <a:lnTo>
                    <a:pt x="684477" y="508139"/>
                  </a:lnTo>
                  <a:lnTo>
                    <a:pt x="801406" y="822197"/>
                  </a:lnTo>
                  <a:lnTo>
                    <a:pt x="495298" y="628103"/>
                  </a:lnTo>
                  <a:lnTo>
                    <a:pt x="189190" y="822197"/>
                  </a:lnTo>
                  <a:lnTo>
                    <a:pt x="306119" y="508139"/>
                  </a:lnTo>
                  <a:lnTo>
                    <a:pt x="0" y="31404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5" y="0"/>
                  </a:moveTo>
                  <a:lnTo>
                    <a:pt x="190639" y="195325"/>
                  </a:lnTo>
                  <a:lnTo>
                    <a:pt x="0" y="195325"/>
                  </a:lnTo>
                  <a:lnTo>
                    <a:pt x="154228" y="315975"/>
                  </a:lnTo>
                  <a:lnTo>
                    <a:pt x="95326" y="511301"/>
                  </a:lnTo>
                  <a:lnTo>
                    <a:pt x="249555" y="390651"/>
                  </a:lnTo>
                  <a:lnTo>
                    <a:pt x="403783" y="511301"/>
                  </a:lnTo>
                  <a:lnTo>
                    <a:pt x="344881" y="315975"/>
                  </a:lnTo>
                  <a:lnTo>
                    <a:pt x="499109" y="195325"/>
                  </a:lnTo>
                  <a:lnTo>
                    <a:pt x="308470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25"/>
                  </a:moveTo>
                  <a:lnTo>
                    <a:pt x="190639" y="195325"/>
                  </a:lnTo>
                  <a:lnTo>
                    <a:pt x="249555" y="0"/>
                  </a:lnTo>
                  <a:lnTo>
                    <a:pt x="308470" y="195325"/>
                  </a:lnTo>
                  <a:lnTo>
                    <a:pt x="499109" y="195325"/>
                  </a:lnTo>
                  <a:lnTo>
                    <a:pt x="344881" y="315975"/>
                  </a:lnTo>
                  <a:lnTo>
                    <a:pt x="403783" y="511301"/>
                  </a:lnTo>
                  <a:lnTo>
                    <a:pt x="249555" y="390651"/>
                  </a:lnTo>
                  <a:lnTo>
                    <a:pt x="95326" y="511301"/>
                  </a:lnTo>
                  <a:lnTo>
                    <a:pt x="154228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10" y="390906"/>
                  </a:lnTo>
                  <a:lnTo>
                    <a:pt x="252729" y="241554"/>
                  </a:lnTo>
                  <a:lnTo>
                    <a:pt x="365760" y="149352"/>
                  </a:lnTo>
                  <a:lnTo>
                    <a:pt x="226047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2"/>
                  </a:moveTo>
                  <a:lnTo>
                    <a:pt x="139712" y="149352"/>
                  </a:lnTo>
                  <a:lnTo>
                    <a:pt x="182879" y="0"/>
                  </a:lnTo>
                  <a:lnTo>
                    <a:pt x="226047" y="149352"/>
                  </a:lnTo>
                  <a:lnTo>
                    <a:pt x="365760" y="149352"/>
                  </a:lnTo>
                  <a:lnTo>
                    <a:pt x="252729" y="241554"/>
                  </a:lnTo>
                  <a:lnTo>
                    <a:pt x="295910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899533" y="498855"/>
            <a:ext cx="1878330" cy="224790"/>
            <a:chOff x="4899533" y="498855"/>
            <a:chExt cx="1878330" cy="224790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4486" y="498855"/>
              <a:ext cx="950721" cy="1791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904486" y="694689"/>
              <a:ext cx="1868805" cy="24130"/>
            </a:xfrm>
            <a:custGeom>
              <a:avLst/>
              <a:gdLst/>
              <a:ahLst/>
              <a:cxnLst/>
              <a:rect l="l" t="t" r="r" b="b"/>
              <a:pathLst>
                <a:path w="1868804" h="24129">
                  <a:moveTo>
                    <a:pt x="1868423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868423" y="23622"/>
                  </a:lnTo>
                  <a:lnTo>
                    <a:pt x="1868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04486" y="694689"/>
              <a:ext cx="1868805" cy="24130"/>
            </a:xfrm>
            <a:custGeom>
              <a:avLst/>
              <a:gdLst/>
              <a:ahLst/>
              <a:cxnLst/>
              <a:rect l="l" t="t" r="r" b="b"/>
              <a:pathLst>
                <a:path w="1868804" h="24129">
                  <a:moveTo>
                    <a:pt x="0" y="0"/>
                  </a:moveTo>
                  <a:lnTo>
                    <a:pt x="467105" y="0"/>
                  </a:lnTo>
                  <a:lnTo>
                    <a:pt x="934212" y="0"/>
                  </a:lnTo>
                  <a:lnTo>
                    <a:pt x="1401317" y="0"/>
                  </a:lnTo>
                  <a:lnTo>
                    <a:pt x="1868423" y="0"/>
                  </a:lnTo>
                  <a:lnTo>
                    <a:pt x="1868423" y="23622"/>
                  </a:lnTo>
                  <a:lnTo>
                    <a:pt x="1401317" y="23622"/>
                  </a:lnTo>
                  <a:lnTo>
                    <a:pt x="934212" y="23622"/>
                  </a:lnTo>
                  <a:lnTo>
                    <a:pt x="467105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0430" y="503808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6982" y="0"/>
                  </a:moveTo>
                  <a:lnTo>
                    <a:pt x="196058" y="9243"/>
                  </a:lnTo>
                  <a:lnTo>
                    <a:pt x="168322" y="37586"/>
                  </a:lnTo>
                  <a:lnTo>
                    <a:pt x="157861" y="85725"/>
                  </a:lnTo>
                  <a:lnTo>
                    <a:pt x="159196" y="104203"/>
                  </a:lnTo>
                  <a:lnTo>
                    <a:pt x="179324" y="147065"/>
                  </a:lnTo>
                  <a:lnTo>
                    <a:pt x="220079" y="167890"/>
                  </a:lnTo>
                  <a:lnTo>
                    <a:pt x="237362" y="169290"/>
                  </a:lnTo>
                  <a:lnTo>
                    <a:pt x="254480" y="167888"/>
                  </a:lnTo>
                  <a:lnTo>
                    <a:pt x="269811" y="163687"/>
                  </a:lnTo>
                  <a:lnTo>
                    <a:pt x="283333" y="156700"/>
                  </a:lnTo>
                  <a:lnTo>
                    <a:pt x="295021" y="146938"/>
                  </a:lnTo>
                  <a:lnTo>
                    <a:pt x="299582" y="140969"/>
                  </a:lnTo>
                  <a:lnTo>
                    <a:pt x="237236" y="140969"/>
                  </a:lnTo>
                  <a:lnTo>
                    <a:pt x="227834" y="140086"/>
                  </a:lnTo>
                  <a:lnTo>
                    <a:pt x="195072" y="108997"/>
                  </a:lnTo>
                  <a:lnTo>
                    <a:pt x="191926" y="84074"/>
                  </a:lnTo>
                  <a:lnTo>
                    <a:pt x="192662" y="71366"/>
                  </a:lnTo>
                  <a:lnTo>
                    <a:pt x="211107" y="36196"/>
                  </a:lnTo>
                  <a:lnTo>
                    <a:pt x="237236" y="28320"/>
                  </a:lnTo>
                  <a:lnTo>
                    <a:pt x="299267" y="28320"/>
                  </a:lnTo>
                  <a:lnTo>
                    <a:pt x="294767" y="22478"/>
                  </a:lnTo>
                  <a:lnTo>
                    <a:pt x="283023" y="12644"/>
                  </a:lnTo>
                  <a:lnTo>
                    <a:pt x="269494" y="5619"/>
                  </a:lnTo>
                  <a:lnTo>
                    <a:pt x="254154" y="1404"/>
                  </a:lnTo>
                  <a:lnTo>
                    <a:pt x="236982" y="0"/>
                  </a:lnTo>
                  <a:close/>
                </a:path>
                <a:path w="782320" h="169545">
                  <a:moveTo>
                    <a:pt x="299267" y="28320"/>
                  </a:moveTo>
                  <a:lnTo>
                    <a:pt x="237236" y="28320"/>
                  </a:lnTo>
                  <a:lnTo>
                    <a:pt x="246999" y="29180"/>
                  </a:lnTo>
                  <a:lnTo>
                    <a:pt x="255714" y="31765"/>
                  </a:lnTo>
                  <a:lnTo>
                    <a:pt x="281557" y="70935"/>
                  </a:lnTo>
                  <a:lnTo>
                    <a:pt x="282321" y="84074"/>
                  </a:lnTo>
                  <a:lnTo>
                    <a:pt x="281535" y="97456"/>
                  </a:lnTo>
                  <a:lnTo>
                    <a:pt x="262935" y="132986"/>
                  </a:lnTo>
                  <a:lnTo>
                    <a:pt x="237236" y="140969"/>
                  </a:lnTo>
                  <a:lnTo>
                    <a:pt x="299582" y="140969"/>
                  </a:lnTo>
                  <a:lnTo>
                    <a:pt x="315148" y="103576"/>
                  </a:lnTo>
                  <a:lnTo>
                    <a:pt x="316429" y="84074"/>
                  </a:lnTo>
                  <a:lnTo>
                    <a:pt x="315126" y="66002"/>
                  </a:lnTo>
                  <a:lnTo>
                    <a:pt x="311054" y="49323"/>
                  </a:lnTo>
                  <a:lnTo>
                    <a:pt x="304268" y="34811"/>
                  </a:lnTo>
                  <a:lnTo>
                    <a:pt x="299267" y="28320"/>
                  </a:lnTo>
                  <a:close/>
                </a:path>
                <a:path w="782320" h="169545">
                  <a:moveTo>
                    <a:pt x="778891" y="2793"/>
                  </a:moveTo>
                  <a:lnTo>
                    <a:pt x="657478" y="2793"/>
                  </a:lnTo>
                  <a:lnTo>
                    <a:pt x="657478" y="166496"/>
                  </a:lnTo>
                  <a:lnTo>
                    <a:pt x="781939" y="166496"/>
                  </a:lnTo>
                  <a:lnTo>
                    <a:pt x="781939" y="138937"/>
                  </a:lnTo>
                  <a:lnTo>
                    <a:pt x="690499" y="138937"/>
                  </a:lnTo>
                  <a:lnTo>
                    <a:pt x="690499" y="94361"/>
                  </a:lnTo>
                  <a:lnTo>
                    <a:pt x="772668" y="94361"/>
                  </a:lnTo>
                  <a:lnTo>
                    <a:pt x="772668" y="66801"/>
                  </a:lnTo>
                  <a:lnTo>
                    <a:pt x="690499" y="66801"/>
                  </a:lnTo>
                  <a:lnTo>
                    <a:pt x="690499" y="30479"/>
                  </a:lnTo>
                  <a:lnTo>
                    <a:pt x="778891" y="30479"/>
                  </a:lnTo>
                  <a:lnTo>
                    <a:pt x="778891" y="2793"/>
                  </a:lnTo>
                  <a:close/>
                </a:path>
                <a:path w="782320" h="169545">
                  <a:moveTo>
                    <a:pt x="374142" y="2793"/>
                  </a:moveTo>
                  <a:lnTo>
                    <a:pt x="341122" y="2793"/>
                  </a:lnTo>
                  <a:lnTo>
                    <a:pt x="341169" y="93344"/>
                  </a:lnTo>
                  <a:lnTo>
                    <a:pt x="344297" y="131699"/>
                  </a:lnTo>
                  <a:lnTo>
                    <a:pt x="353568" y="149732"/>
                  </a:lnTo>
                  <a:lnTo>
                    <a:pt x="358267" y="155575"/>
                  </a:lnTo>
                  <a:lnTo>
                    <a:pt x="397283" y="168955"/>
                  </a:lnTo>
                  <a:lnTo>
                    <a:pt x="408305" y="169290"/>
                  </a:lnTo>
                  <a:lnTo>
                    <a:pt x="417548" y="168981"/>
                  </a:lnTo>
                  <a:lnTo>
                    <a:pt x="454152" y="156590"/>
                  </a:lnTo>
                  <a:lnTo>
                    <a:pt x="465944" y="140969"/>
                  </a:lnTo>
                  <a:lnTo>
                    <a:pt x="398018" y="140969"/>
                  </a:lnTo>
                  <a:lnTo>
                    <a:pt x="390779" y="139064"/>
                  </a:lnTo>
                  <a:lnTo>
                    <a:pt x="374267" y="103052"/>
                  </a:lnTo>
                  <a:lnTo>
                    <a:pt x="374142" y="2793"/>
                  </a:lnTo>
                  <a:close/>
                </a:path>
                <a:path w="782320" h="169545">
                  <a:moveTo>
                    <a:pt x="471550" y="2793"/>
                  </a:moveTo>
                  <a:lnTo>
                    <a:pt x="438531" y="2793"/>
                  </a:lnTo>
                  <a:lnTo>
                    <a:pt x="438410" y="103052"/>
                  </a:lnTo>
                  <a:lnTo>
                    <a:pt x="438150" y="110013"/>
                  </a:lnTo>
                  <a:lnTo>
                    <a:pt x="416687" y="140969"/>
                  </a:lnTo>
                  <a:lnTo>
                    <a:pt x="465944" y="140969"/>
                  </a:lnTo>
                  <a:lnTo>
                    <a:pt x="471357" y="103052"/>
                  </a:lnTo>
                  <a:lnTo>
                    <a:pt x="471518" y="91439"/>
                  </a:lnTo>
                  <a:lnTo>
                    <a:pt x="471550" y="2793"/>
                  </a:lnTo>
                  <a:close/>
                </a:path>
                <a:path w="782320" h="169545">
                  <a:moveTo>
                    <a:pt x="33020" y="2793"/>
                  </a:moveTo>
                  <a:lnTo>
                    <a:pt x="0" y="2793"/>
                  </a:lnTo>
                  <a:lnTo>
                    <a:pt x="0" y="166496"/>
                  </a:lnTo>
                  <a:lnTo>
                    <a:pt x="33020" y="166496"/>
                  </a:lnTo>
                  <a:lnTo>
                    <a:pt x="33020" y="94868"/>
                  </a:lnTo>
                  <a:lnTo>
                    <a:pt x="130810" y="94868"/>
                  </a:lnTo>
                  <a:lnTo>
                    <a:pt x="130810" y="67310"/>
                  </a:lnTo>
                  <a:lnTo>
                    <a:pt x="33020" y="67310"/>
                  </a:lnTo>
                  <a:lnTo>
                    <a:pt x="33020" y="2793"/>
                  </a:lnTo>
                  <a:close/>
                </a:path>
                <a:path w="782320" h="169545">
                  <a:moveTo>
                    <a:pt x="130810" y="94868"/>
                  </a:moveTo>
                  <a:lnTo>
                    <a:pt x="97790" y="94868"/>
                  </a:lnTo>
                  <a:lnTo>
                    <a:pt x="97790" y="166496"/>
                  </a:lnTo>
                  <a:lnTo>
                    <a:pt x="130810" y="166496"/>
                  </a:lnTo>
                  <a:lnTo>
                    <a:pt x="130810" y="94868"/>
                  </a:lnTo>
                  <a:close/>
                </a:path>
                <a:path w="782320" h="169545">
                  <a:moveTo>
                    <a:pt x="130810" y="2793"/>
                  </a:moveTo>
                  <a:lnTo>
                    <a:pt x="97790" y="2793"/>
                  </a:lnTo>
                  <a:lnTo>
                    <a:pt x="97790" y="67310"/>
                  </a:lnTo>
                  <a:lnTo>
                    <a:pt x="130810" y="67310"/>
                  </a:lnTo>
                  <a:lnTo>
                    <a:pt x="130810" y="2793"/>
                  </a:lnTo>
                  <a:close/>
                </a:path>
                <a:path w="782320" h="169545">
                  <a:moveTo>
                    <a:pt x="529717" y="110108"/>
                  </a:moveTo>
                  <a:lnTo>
                    <a:pt x="497459" y="113283"/>
                  </a:lnTo>
                  <a:lnTo>
                    <a:pt x="499931" y="126170"/>
                  </a:lnTo>
                  <a:lnTo>
                    <a:pt x="504094" y="137413"/>
                  </a:lnTo>
                  <a:lnTo>
                    <a:pt x="537591" y="165814"/>
                  </a:lnTo>
                  <a:lnTo>
                    <a:pt x="565023" y="169417"/>
                  </a:lnTo>
                  <a:lnTo>
                    <a:pt x="575260" y="169038"/>
                  </a:lnTo>
                  <a:lnTo>
                    <a:pt x="613378" y="155828"/>
                  </a:lnTo>
                  <a:lnTo>
                    <a:pt x="624821" y="141477"/>
                  </a:lnTo>
                  <a:lnTo>
                    <a:pt x="555371" y="141477"/>
                  </a:lnTo>
                  <a:lnTo>
                    <a:pt x="547358" y="138928"/>
                  </a:lnTo>
                  <a:lnTo>
                    <a:pt x="541401" y="133857"/>
                  </a:lnTo>
                  <a:lnTo>
                    <a:pt x="537378" y="129522"/>
                  </a:lnTo>
                  <a:lnTo>
                    <a:pt x="534082" y="124126"/>
                  </a:lnTo>
                  <a:lnTo>
                    <a:pt x="531524" y="117659"/>
                  </a:lnTo>
                  <a:lnTo>
                    <a:pt x="529717" y="110108"/>
                  </a:lnTo>
                  <a:close/>
                </a:path>
                <a:path w="782320" h="169545">
                  <a:moveTo>
                    <a:pt x="563118" y="0"/>
                  </a:moveTo>
                  <a:lnTo>
                    <a:pt x="524702" y="8903"/>
                  </a:lnTo>
                  <a:lnTo>
                    <a:pt x="503428" y="37337"/>
                  </a:lnTo>
                  <a:lnTo>
                    <a:pt x="503428" y="45719"/>
                  </a:lnTo>
                  <a:lnTo>
                    <a:pt x="524873" y="83260"/>
                  </a:lnTo>
                  <a:lnTo>
                    <a:pt x="572722" y="99187"/>
                  </a:lnTo>
                  <a:lnTo>
                    <a:pt x="578379" y="100762"/>
                  </a:lnTo>
                  <a:lnTo>
                    <a:pt x="582168" y="101980"/>
                  </a:lnTo>
                  <a:lnTo>
                    <a:pt x="587883" y="104012"/>
                  </a:lnTo>
                  <a:lnTo>
                    <a:pt x="591820" y="106299"/>
                  </a:lnTo>
                  <a:lnTo>
                    <a:pt x="594105" y="109092"/>
                  </a:lnTo>
                  <a:lnTo>
                    <a:pt x="596392" y="111760"/>
                  </a:lnTo>
                  <a:lnTo>
                    <a:pt x="597535" y="115062"/>
                  </a:lnTo>
                  <a:lnTo>
                    <a:pt x="597535" y="124967"/>
                  </a:lnTo>
                  <a:lnTo>
                    <a:pt x="594868" y="130175"/>
                  </a:lnTo>
                  <a:lnTo>
                    <a:pt x="584073" y="139191"/>
                  </a:lnTo>
                  <a:lnTo>
                    <a:pt x="576072" y="141477"/>
                  </a:lnTo>
                  <a:lnTo>
                    <a:pt x="624821" y="141477"/>
                  </a:lnTo>
                  <a:lnTo>
                    <a:pt x="626215" y="138928"/>
                  </a:lnTo>
                  <a:lnTo>
                    <a:pt x="628634" y="132445"/>
                  </a:lnTo>
                  <a:lnTo>
                    <a:pt x="630076" y="125747"/>
                  </a:lnTo>
                  <a:lnTo>
                    <a:pt x="630554" y="118871"/>
                  </a:lnTo>
                  <a:lnTo>
                    <a:pt x="630150" y="111390"/>
                  </a:lnTo>
                  <a:lnTo>
                    <a:pt x="605917" y="76073"/>
                  </a:lnTo>
                  <a:lnTo>
                    <a:pt x="559325" y="61557"/>
                  </a:lnTo>
                  <a:lnTo>
                    <a:pt x="550624" y="58785"/>
                  </a:lnTo>
                  <a:lnTo>
                    <a:pt x="544137" y="56084"/>
                  </a:lnTo>
                  <a:lnTo>
                    <a:pt x="539876" y="53466"/>
                  </a:lnTo>
                  <a:lnTo>
                    <a:pt x="536701" y="50673"/>
                  </a:lnTo>
                  <a:lnTo>
                    <a:pt x="535051" y="47370"/>
                  </a:lnTo>
                  <a:lnTo>
                    <a:pt x="535051" y="39242"/>
                  </a:lnTo>
                  <a:lnTo>
                    <a:pt x="536701" y="35813"/>
                  </a:lnTo>
                  <a:lnTo>
                    <a:pt x="545719" y="29337"/>
                  </a:lnTo>
                  <a:lnTo>
                    <a:pt x="553212" y="27431"/>
                  </a:lnTo>
                  <a:lnTo>
                    <a:pt x="620244" y="27431"/>
                  </a:lnTo>
                  <a:lnTo>
                    <a:pt x="616354" y="20903"/>
                  </a:lnTo>
                  <a:lnTo>
                    <a:pt x="609473" y="13588"/>
                  </a:lnTo>
                  <a:lnTo>
                    <a:pt x="600783" y="7661"/>
                  </a:lnTo>
                  <a:lnTo>
                    <a:pt x="590153" y="3413"/>
                  </a:lnTo>
                  <a:lnTo>
                    <a:pt x="577594" y="855"/>
                  </a:lnTo>
                  <a:lnTo>
                    <a:pt x="563118" y="0"/>
                  </a:lnTo>
                  <a:close/>
                </a:path>
                <a:path w="782320" h="169545">
                  <a:moveTo>
                    <a:pt x="620244" y="27431"/>
                  </a:moveTo>
                  <a:lnTo>
                    <a:pt x="572135" y="27431"/>
                  </a:lnTo>
                  <a:lnTo>
                    <a:pt x="579120" y="29210"/>
                  </a:lnTo>
                  <a:lnTo>
                    <a:pt x="583692" y="32892"/>
                  </a:lnTo>
                  <a:lnTo>
                    <a:pt x="588391" y="36575"/>
                  </a:lnTo>
                  <a:lnTo>
                    <a:pt x="591439" y="42671"/>
                  </a:lnTo>
                  <a:lnTo>
                    <a:pt x="592836" y="51053"/>
                  </a:lnTo>
                  <a:lnTo>
                    <a:pt x="625855" y="49656"/>
                  </a:lnTo>
                  <a:lnTo>
                    <a:pt x="624546" y="38913"/>
                  </a:lnTo>
                  <a:lnTo>
                    <a:pt x="621379" y="29337"/>
                  </a:lnTo>
                  <a:lnTo>
                    <a:pt x="620244" y="2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80430" y="503808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7236" y="28320"/>
                  </a:moveTo>
                  <a:lnTo>
                    <a:pt x="198862" y="50220"/>
                  </a:lnTo>
                  <a:lnTo>
                    <a:pt x="191897" y="84581"/>
                  </a:lnTo>
                  <a:lnTo>
                    <a:pt x="192686" y="97635"/>
                  </a:lnTo>
                  <a:lnTo>
                    <a:pt x="211554" y="132986"/>
                  </a:lnTo>
                  <a:lnTo>
                    <a:pt x="237236" y="140969"/>
                  </a:lnTo>
                  <a:lnTo>
                    <a:pt x="246691" y="140086"/>
                  </a:lnTo>
                  <a:lnTo>
                    <a:pt x="279177" y="109029"/>
                  </a:lnTo>
                  <a:lnTo>
                    <a:pt x="282321" y="84074"/>
                  </a:lnTo>
                  <a:lnTo>
                    <a:pt x="281557" y="70935"/>
                  </a:lnTo>
                  <a:lnTo>
                    <a:pt x="263382" y="36089"/>
                  </a:lnTo>
                  <a:lnTo>
                    <a:pt x="237236" y="28320"/>
                  </a:lnTo>
                  <a:close/>
                </a:path>
                <a:path w="782320" h="169545">
                  <a:moveTo>
                    <a:pt x="657478" y="2793"/>
                  </a:moveTo>
                  <a:lnTo>
                    <a:pt x="778891" y="2793"/>
                  </a:lnTo>
                  <a:lnTo>
                    <a:pt x="778891" y="30479"/>
                  </a:lnTo>
                  <a:lnTo>
                    <a:pt x="690499" y="30479"/>
                  </a:lnTo>
                  <a:lnTo>
                    <a:pt x="690499" y="66801"/>
                  </a:lnTo>
                  <a:lnTo>
                    <a:pt x="772668" y="66801"/>
                  </a:lnTo>
                  <a:lnTo>
                    <a:pt x="772668" y="94361"/>
                  </a:lnTo>
                  <a:lnTo>
                    <a:pt x="690499" y="94361"/>
                  </a:lnTo>
                  <a:lnTo>
                    <a:pt x="690499" y="138937"/>
                  </a:lnTo>
                  <a:lnTo>
                    <a:pt x="781939" y="138937"/>
                  </a:lnTo>
                  <a:lnTo>
                    <a:pt x="781939" y="166496"/>
                  </a:lnTo>
                  <a:lnTo>
                    <a:pt x="657478" y="166496"/>
                  </a:lnTo>
                  <a:lnTo>
                    <a:pt x="657478" y="2793"/>
                  </a:lnTo>
                  <a:close/>
                </a:path>
                <a:path w="782320" h="169545">
                  <a:moveTo>
                    <a:pt x="341122" y="2793"/>
                  </a:moveTo>
                  <a:lnTo>
                    <a:pt x="374142" y="2793"/>
                  </a:lnTo>
                  <a:lnTo>
                    <a:pt x="374142" y="91439"/>
                  </a:lnTo>
                  <a:lnTo>
                    <a:pt x="374213" y="101084"/>
                  </a:lnTo>
                  <a:lnTo>
                    <a:pt x="385445" y="135000"/>
                  </a:lnTo>
                  <a:lnTo>
                    <a:pt x="390779" y="139064"/>
                  </a:lnTo>
                  <a:lnTo>
                    <a:pt x="398018" y="140969"/>
                  </a:lnTo>
                  <a:lnTo>
                    <a:pt x="407289" y="140969"/>
                  </a:lnTo>
                  <a:lnTo>
                    <a:pt x="416687" y="140969"/>
                  </a:lnTo>
                  <a:lnTo>
                    <a:pt x="438435" y="102369"/>
                  </a:lnTo>
                  <a:lnTo>
                    <a:pt x="438531" y="93344"/>
                  </a:lnTo>
                  <a:lnTo>
                    <a:pt x="438531" y="2793"/>
                  </a:lnTo>
                  <a:lnTo>
                    <a:pt x="471550" y="2793"/>
                  </a:lnTo>
                  <a:lnTo>
                    <a:pt x="471550" y="88773"/>
                  </a:lnTo>
                  <a:lnTo>
                    <a:pt x="471384" y="102443"/>
                  </a:lnTo>
                  <a:lnTo>
                    <a:pt x="463804" y="145414"/>
                  </a:lnTo>
                  <a:lnTo>
                    <a:pt x="458978" y="151002"/>
                  </a:lnTo>
                  <a:lnTo>
                    <a:pt x="454152" y="156590"/>
                  </a:lnTo>
                  <a:lnTo>
                    <a:pt x="417548" y="168981"/>
                  </a:lnTo>
                  <a:lnTo>
                    <a:pt x="408305" y="169290"/>
                  </a:lnTo>
                  <a:lnTo>
                    <a:pt x="397283" y="168955"/>
                  </a:lnTo>
                  <a:lnTo>
                    <a:pt x="358267" y="155575"/>
                  </a:lnTo>
                  <a:lnTo>
                    <a:pt x="353568" y="149732"/>
                  </a:lnTo>
                  <a:lnTo>
                    <a:pt x="348869" y="144017"/>
                  </a:lnTo>
                  <a:lnTo>
                    <a:pt x="341314" y="103052"/>
                  </a:lnTo>
                  <a:lnTo>
                    <a:pt x="341122" y="90169"/>
                  </a:lnTo>
                  <a:lnTo>
                    <a:pt x="341122" y="2793"/>
                  </a:lnTo>
                  <a:close/>
                </a:path>
                <a:path w="782320" h="169545">
                  <a:moveTo>
                    <a:pt x="0" y="2793"/>
                  </a:moveTo>
                  <a:lnTo>
                    <a:pt x="33020" y="2793"/>
                  </a:lnTo>
                  <a:lnTo>
                    <a:pt x="33020" y="67310"/>
                  </a:lnTo>
                  <a:lnTo>
                    <a:pt x="97790" y="67310"/>
                  </a:lnTo>
                  <a:lnTo>
                    <a:pt x="97790" y="2793"/>
                  </a:lnTo>
                  <a:lnTo>
                    <a:pt x="130810" y="2793"/>
                  </a:lnTo>
                  <a:lnTo>
                    <a:pt x="130810" y="166496"/>
                  </a:lnTo>
                  <a:lnTo>
                    <a:pt x="97790" y="166496"/>
                  </a:lnTo>
                  <a:lnTo>
                    <a:pt x="97790" y="94868"/>
                  </a:lnTo>
                  <a:lnTo>
                    <a:pt x="33020" y="94868"/>
                  </a:lnTo>
                  <a:lnTo>
                    <a:pt x="33020" y="166496"/>
                  </a:lnTo>
                  <a:lnTo>
                    <a:pt x="0" y="166496"/>
                  </a:lnTo>
                  <a:lnTo>
                    <a:pt x="0" y="2793"/>
                  </a:lnTo>
                  <a:close/>
                </a:path>
                <a:path w="782320" h="169545">
                  <a:moveTo>
                    <a:pt x="563118" y="0"/>
                  </a:moveTo>
                  <a:lnTo>
                    <a:pt x="600783" y="7661"/>
                  </a:lnTo>
                  <a:lnTo>
                    <a:pt x="624546" y="38913"/>
                  </a:lnTo>
                  <a:lnTo>
                    <a:pt x="625855" y="49656"/>
                  </a:lnTo>
                  <a:lnTo>
                    <a:pt x="592836" y="51053"/>
                  </a:lnTo>
                  <a:lnTo>
                    <a:pt x="591439" y="42671"/>
                  </a:lnTo>
                  <a:lnTo>
                    <a:pt x="588391" y="36575"/>
                  </a:lnTo>
                  <a:lnTo>
                    <a:pt x="583692" y="32892"/>
                  </a:lnTo>
                  <a:lnTo>
                    <a:pt x="579120" y="29210"/>
                  </a:lnTo>
                  <a:lnTo>
                    <a:pt x="572135" y="27431"/>
                  </a:lnTo>
                  <a:lnTo>
                    <a:pt x="562864" y="27431"/>
                  </a:lnTo>
                  <a:lnTo>
                    <a:pt x="553212" y="27431"/>
                  </a:lnTo>
                  <a:lnTo>
                    <a:pt x="545719" y="29337"/>
                  </a:lnTo>
                  <a:lnTo>
                    <a:pt x="540258" y="33274"/>
                  </a:lnTo>
                  <a:lnTo>
                    <a:pt x="536701" y="35813"/>
                  </a:lnTo>
                  <a:lnTo>
                    <a:pt x="535051" y="39242"/>
                  </a:lnTo>
                  <a:lnTo>
                    <a:pt x="535051" y="43433"/>
                  </a:lnTo>
                  <a:lnTo>
                    <a:pt x="535051" y="47370"/>
                  </a:lnTo>
                  <a:lnTo>
                    <a:pt x="536701" y="50673"/>
                  </a:lnTo>
                  <a:lnTo>
                    <a:pt x="581538" y="67250"/>
                  </a:lnTo>
                  <a:lnTo>
                    <a:pt x="591264" y="70135"/>
                  </a:lnTo>
                  <a:lnTo>
                    <a:pt x="624077" y="92710"/>
                  </a:lnTo>
                  <a:lnTo>
                    <a:pt x="630554" y="118871"/>
                  </a:lnTo>
                  <a:lnTo>
                    <a:pt x="630076" y="125747"/>
                  </a:lnTo>
                  <a:lnTo>
                    <a:pt x="607448" y="160019"/>
                  </a:lnTo>
                  <a:lnTo>
                    <a:pt x="565023" y="169417"/>
                  </a:lnTo>
                  <a:lnTo>
                    <a:pt x="550402" y="168515"/>
                  </a:lnTo>
                  <a:lnTo>
                    <a:pt x="509924" y="147038"/>
                  </a:lnTo>
                  <a:lnTo>
                    <a:pt x="497459" y="113283"/>
                  </a:lnTo>
                  <a:lnTo>
                    <a:pt x="529717" y="110108"/>
                  </a:lnTo>
                  <a:lnTo>
                    <a:pt x="531524" y="117659"/>
                  </a:lnTo>
                  <a:lnTo>
                    <a:pt x="534082" y="124126"/>
                  </a:lnTo>
                  <a:lnTo>
                    <a:pt x="537378" y="129522"/>
                  </a:lnTo>
                  <a:lnTo>
                    <a:pt x="541401" y="133857"/>
                  </a:lnTo>
                  <a:lnTo>
                    <a:pt x="547370" y="138937"/>
                  </a:lnTo>
                  <a:lnTo>
                    <a:pt x="555371" y="141477"/>
                  </a:lnTo>
                  <a:lnTo>
                    <a:pt x="565403" y="141477"/>
                  </a:lnTo>
                  <a:lnTo>
                    <a:pt x="576072" y="141477"/>
                  </a:lnTo>
                  <a:lnTo>
                    <a:pt x="584073" y="139191"/>
                  </a:lnTo>
                  <a:lnTo>
                    <a:pt x="589406" y="134746"/>
                  </a:lnTo>
                  <a:lnTo>
                    <a:pt x="594868" y="130175"/>
                  </a:lnTo>
                  <a:lnTo>
                    <a:pt x="597535" y="124967"/>
                  </a:lnTo>
                  <a:lnTo>
                    <a:pt x="597535" y="118871"/>
                  </a:lnTo>
                  <a:lnTo>
                    <a:pt x="597535" y="115062"/>
                  </a:lnTo>
                  <a:lnTo>
                    <a:pt x="596392" y="111760"/>
                  </a:lnTo>
                  <a:lnTo>
                    <a:pt x="594105" y="109092"/>
                  </a:lnTo>
                  <a:lnTo>
                    <a:pt x="591820" y="106299"/>
                  </a:lnTo>
                  <a:lnTo>
                    <a:pt x="555751" y="94868"/>
                  </a:lnTo>
                  <a:lnTo>
                    <a:pt x="543490" y="91364"/>
                  </a:lnTo>
                  <a:lnTo>
                    <a:pt x="507222" y="63642"/>
                  </a:lnTo>
                  <a:lnTo>
                    <a:pt x="503428" y="45719"/>
                  </a:lnTo>
                  <a:lnTo>
                    <a:pt x="503428" y="37337"/>
                  </a:lnTo>
                  <a:lnTo>
                    <a:pt x="530987" y="5714"/>
                  </a:lnTo>
                  <a:lnTo>
                    <a:pt x="554043" y="357"/>
                  </a:lnTo>
                  <a:lnTo>
                    <a:pt x="563118" y="0"/>
                  </a:lnTo>
                  <a:close/>
                </a:path>
                <a:path w="782320" h="169545">
                  <a:moveTo>
                    <a:pt x="236982" y="0"/>
                  </a:moveTo>
                  <a:lnTo>
                    <a:pt x="283023" y="12644"/>
                  </a:lnTo>
                  <a:lnTo>
                    <a:pt x="311054" y="49323"/>
                  </a:lnTo>
                  <a:lnTo>
                    <a:pt x="316484" y="84836"/>
                  </a:lnTo>
                  <a:lnTo>
                    <a:pt x="315148" y="103576"/>
                  </a:lnTo>
                  <a:lnTo>
                    <a:pt x="295021" y="146938"/>
                  </a:lnTo>
                  <a:lnTo>
                    <a:pt x="254480" y="167888"/>
                  </a:lnTo>
                  <a:lnTo>
                    <a:pt x="237362" y="169290"/>
                  </a:lnTo>
                  <a:lnTo>
                    <a:pt x="220079" y="167890"/>
                  </a:lnTo>
                  <a:lnTo>
                    <a:pt x="179324" y="147065"/>
                  </a:lnTo>
                  <a:lnTo>
                    <a:pt x="159196" y="104203"/>
                  </a:lnTo>
                  <a:lnTo>
                    <a:pt x="157861" y="85725"/>
                  </a:lnTo>
                  <a:lnTo>
                    <a:pt x="158315" y="73673"/>
                  </a:lnTo>
                  <a:lnTo>
                    <a:pt x="171894" y="31829"/>
                  </a:lnTo>
                  <a:lnTo>
                    <a:pt x="201675" y="6476"/>
                  </a:lnTo>
                  <a:lnTo>
                    <a:pt x="236982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090795" y="3813048"/>
            <a:ext cx="2047239" cy="224790"/>
            <a:chOff x="5026025" y="3755135"/>
            <a:chExt cx="2047239" cy="224790"/>
          </a:xfrm>
        </p:grpSpPr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4279" y="3755135"/>
              <a:ext cx="1110868" cy="17919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030977" y="3950842"/>
              <a:ext cx="2037080" cy="24130"/>
            </a:xfrm>
            <a:custGeom>
              <a:avLst/>
              <a:gdLst/>
              <a:ahLst/>
              <a:cxnLst/>
              <a:rect l="l" t="t" r="r" b="b"/>
              <a:pathLst>
                <a:path w="2037079" h="24129">
                  <a:moveTo>
                    <a:pt x="2036826" y="0"/>
                  </a:moveTo>
                  <a:lnTo>
                    <a:pt x="0" y="0"/>
                  </a:lnTo>
                  <a:lnTo>
                    <a:pt x="0" y="23621"/>
                  </a:lnTo>
                  <a:lnTo>
                    <a:pt x="2036826" y="23621"/>
                  </a:lnTo>
                  <a:lnTo>
                    <a:pt x="20368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30977" y="3950842"/>
              <a:ext cx="2037080" cy="24130"/>
            </a:xfrm>
            <a:custGeom>
              <a:avLst/>
              <a:gdLst/>
              <a:ahLst/>
              <a:cxnLst/>
              <a:rect l="l" t="t" r="r" b="b"/>
              <a:pathLst>
                <a:path w="2037079" h="24129">
                  <a:moveTo>
                    <a:pt x="0" y="0"/>
                  </a:moveTo>
                  <a:lnTo>
                    <a:pt x="509270" y="0"/>
                  </a:lnTo>
                  <a:lnTo>
                    <a:pt x="1018413" y="0"/>
                  </a:lnTo>
                  <a:lnTo>
                    <a:pt x="1527682" y="0"/>
                  </a:lnTo>
                  <a:lnTo>
                    <a:pt x="2036826" y="0"/>
                  </a:lnTo>
                  <a:lnTo>
                    <a:pt x="2036826" y="23621"/>
                  </a:lnTo>
                  <a:lnTo>
                    <a:pt x="1527682" y="23621"/>
                  </a:lnTo>
                  <a:lnTo>
                    <a:pt x="1018413" y="23621"/>
                  </a:lnTo>
                  <a:lnTo>
                    <a:pt x="509270" y="23621"/>
                  </a:lnTo>
                  <a:lnTo>
                    <a:pt x="0" y="23621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0371" y="3755135"/>
              <a:ext cx="791845" cy="179196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 rot="392680">
            <a:off x="10142219" y="3401072"/>
            <a:ext cx="2049780" cy="3303904"/>
            <a:chOff x="10142219" y="3401072"/>
            <a:chExt cx="2049780" cy="3303904"/>
          </a:xfrm>
        </p:grpSpPr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42219" y="3401072"/>
              <a:ext cx="2049780" cy="330363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4" y="0"/>
                  </a:moveTo>
                  <a:lnTo>
                    <a:pt x="190626" y="195300"/>
                  </a:lnTo>
                  <a:lnTo>
                    <a:pt x="0" y="195300"/>
                  </a:lnTo>
                  <a:lnTo>
                    <a:pt x="154177" y="316001"/>
                  </a:lnTo>
                  <a:lnTo>
                    <a:pt x="95376" y="511301"/>
                  </a:lnTo>
                  <a:lnTo>
                    <a:pt x="249554" y="390601"/>
                  </a:lnTo>
                  <a:lnTo>
                    <a:pt x="403733" y="511301"/>
                  </a:lnTo>
                  <a:lnTo>
                    <a:pt x="344932" y="316001"/>
                  </a:lnTo>
                  <a:lnTo>
                    <a:pt x="499110" y="195300"/>
                  </a:lnTo>
                  <a:lnTo>
                    <a:pt x="308483" y="195300"/>
                  </a:lnTo>
                  <a:lnTo>
                    <a:pt x="24955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00"/>
                  </a:moveTo>
                  <a:lnTo>
                    <a:pt x="190626" y="195300"/>
                  </a:lnTo>
                  <a:lnTo>
                    <a:pt x="249554" y="0"/>
                  </a:lnTo>
                  <a:lnTo>
                    <a:pt x="308483" y="195300"/>
                  </a:lnTo>
                  <a:lnTo>
                    <a:pt x="499110" y="195300"/>
                  </a:lnTo>
                  <a:lnTo>
                    <a:pt x="344932" y="316001"/>
                  </a:lnTo>
                  <a:lnTo>
                    <a:pt x="403733" y="511301"/>
                  </a:lnTo>
                  <a:lnTo>
                    <a:pt x="249554" y="390601"/>
                  </a:lnTo>
                  <a:lnTo>
                    <a:pt x="95376" y="511301"/>
                  </a:lnTo>
                  <a:lnTo>
                    <a:pt x="154177" y="316001"/>
                  </a:lnTo>
                  <a:lnTo>
                    <a:pt x="0" y="19530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645408" y="3624834"/>
            <a:ext cx="391160" cy="416559"/>
            <a:chOff x="3645408" y="3624834"/>
            <a:chExt cx="391160" cy="416559"/>
          </a:xfrm>
        </p:grpSpPr>
        <p:sp>
          <p:nvSpPr>
            <p:cNvPr id="55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182880" y="0"/>
                </a:moveTo>
                <a:lnTo>
                  <a:pt x="139700" y="149351"/>
                </a:lnTo>
                <a:lnTo>
                  <a:pt x="0" y="149351"/>
                </a:lnTo>
                <a:lnTo>
                  <a:pt x="113030" y="241553"/>
                </a:lnTo>
                <a:lnTo>
                  <a:pt x="69850" y="390905"/>
                </a:lnTo>
                <a:lnTo>
                  <a:pt x="182880" y="298576"/>
                </a:lnTo>
                <a:lnTo>
                  <a:pt x="295910" y="390905"/>
                </a:lnTo>
                <a:lnTo>
                  <a:pt x="252730" y="241553"/>
                </a:lnTo>
                <a:lnTo>
                  <a:pt x="365760" y="149351"/>
                </a:lnTo>
                <a:lnTo>
                  <a:pt x="226060" y="149351"/>
                </a:lnTo>
                <a:lnTo>
                  <a:pt x="182880" y="0"/>
                </a:lnTo>
                <a:close/>
              </a:path>
            </a:pathLst>
          </a:custGeom>
          <a:solidFill>
            <a:srgbClr val="EB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0" y="149351"/>
                </a:moveTo>
                <a:lnTo>
                  <a:pt x="139700" y="149351"/>
                </a:lnTo>
                <a:lnTo>
                  <a:pt x="182880" y="0"/>
                </a:lnTo>
                <a:lnTo>
                  <a:pt x="226060" y="149351"/>
                </a:lnTo>
                <a:lnTo>
                  <a:pt x="365760" y="149351"/>
                </a:lnTo>
                <a:lnTo>
                  <a:pt x="252730" y="241553"/>
                </a:lnTo>
                <a:lnTo>
                  <a:pt x="295910" y="390905"/>
                </a:lnTo>
                <a:lnTo>
                  <a:pt x="182880" y="298576"/>
                </a:lnTo>
                <a:lnTo>
                  <a:pt x="69850" y="390905"/>
                </a:lnTo>
                <a:lnTo>
                  <a:pt x="113030" y="241553"/>
                </a:lnTo>
                <a:lnTo>
                  <a:pt x="0" y="149351"/>
                </a:lnTo>
                <a:close/>
              </a:path>
            </a:pathLst>
          </a:custGeom>
          <a:ln w="25146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6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193275" y="-2761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19" y="6857996"/>
                </a:moveTo>
                <a:lnTo>
                  <a:pt x="12191619" y="0"/>
                </a:lnTo>
                <a:lnTo>
                  <a:pt x="0" y="0"/>
                </a:lnTo>
                <a:lnTo>
                  <a:pt x="0" y="6857996"/>
                </a:lnTo>
                <a:lnTo>
                  <a:pt x="12191619" y="68579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191" y="0"/>
            <a:ext cx="1629410" cy="6858000"/>
            <a:chOff x="-12191" y="0"/>
            <a:chExt cx="1629410" cy="6858000"/>
          </a:xfrm>
        </p:grpSpPr>
        <p:sp>
          <p:nvSpPr>
            <p:cNvPr id="4" name="object 4"/>
            <p:cNvSpPr/>
            <p:nvPr/>
          </p:nvSpPr>
          <p:spPr>
            <a:xfrm>
              <a:off x="38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6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55668"/>
              <a:ext cx="1617078" cy="34512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07916" y="204698"/>
            <a:ext cx="1784350" cy="6653530"/>
            <a:chOff x="10407916" y="204698"/>
            <a:chExt cx="1784350" cy="66535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7916" y="3588004"/>
              <a:ext cx="1784083" cy="32699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701" y="204698"/>
              <a:ext cx="1676298" cy="337098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19379"/>
            <a:ext cx="1474101" cy="3376371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00893"/>
              </p:ext>
            </p:extLst>
          </p:nvPr>
        </p:nvGraphicFramePr>
        <p:xfrm>
          <a:off x="1216798" y="3986021"/>
          <a:ext cx="9621889" cy="2747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800" b="1" spc="-2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b="1" spc="-2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9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VANSH MAHAJAN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A</a:t>
                      </a:r>
                      <a:endParaRPr lang="en-IN" sz="1400" b="1" spc="-1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SHIKHER MEHRA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F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GAURANG SETHI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D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DEYAN GUPTA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VAANYA GOEL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RIHAN DHAKA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39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1750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SOMYA SHARMA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B </a:t>
                      </a:r>
                      <a:endParaRPr lang="en-US" sz="1400" b="1" spc="-1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 </a:t>
                      </a:r>
                      <a:endParaRPr lang="en-US" sz="1400" b="1" spc="-1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sz="1400" b="1" spc="-15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 </a:t>
                      </a:r>
                      <a:endParaRPr lang="en-US" sz="1400" b="1" spc="-15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08610" marR="299085" indent="30480" algn="just">
                        <a:spcAft>
                          <a:spcPts val="0"/>
                        </a:spcAft>
                      </a:pPr>
                      <a:r>
                        <a:rPr lang="en-US" sz="1400" b="1" spc="-15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0898758" y="748791"/>
            <a:ext cx="0" cy="2759710"/>
          </a:xfrm>
          <a:custGeom>
            <a:avLst/>
            <a:gdLst/>
            <a:ahLst/>
            <a:cxnLst/>
            <a:rect l="l" t="t" r="r" b="b"/>
            <a:pathLst>
              <a:path h="2759710">
                <a:moveTo>
                  <a:pt x="0" y="0"/>
                </a:moveTo>
                <a:lnTo>
                  <a:pt x="0" y="27595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44537"/>
              </p:ext>
            </p:extLst>
          </p:nvPr>
        </p:nvGraphicFramePr>
        <p:xfrm>
          <a:off x="1216799" y="748791"/>
          <a:ext cx="9621888" cy="2746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5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800" b="1" spc="-1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7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SHABD ARORA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F</a:t>
                      </a:r>
                      <a:endParaRPr lang="en-IN" sz="1400" b="1" spc="-2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APARNA GUPTA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 A</a:t>
                      </a:r>
                      <a:endParaRPr lang="en-IN" sz="1400" b="1" spc="-2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64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AADIL ABROL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XII 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PREFECT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YATHARTH YADAV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ANAY SAMARIA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470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MAHI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ts val="1395"/>
                        </a:lnSpc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307975" algn="l"/>
                          <a:tab pos="308610" algn="l"/>
                        </a:tabLs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NIYATI CHHABRA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XI A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IX E</a:t>
                      </a: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IX A </a:t>
                      </a:r>
                      <a:endParaRPr lang="en-US" sz="1400" b="1" spc="-1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02895" marR="292100" indent="2540" algn="ctr"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X 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11577066" y="4670297"/>
            <a:ext cx="471805" cy="387350"/>
            <a:chOff x="11577066" y="4670297"/>
            <a:chExt cx="471805" cy="387350"/>
          </a:xfrm>
        </p:grpSpPr>
        <p:sp>
          <p:nvSpPr>
            <p:cNvPr id="14" name="object 14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5" y="0"/>
                  </a:moveTo>
                  <a:lnTo>
                    <a:pt x="170560" y="138302"/>
                  </a:lnTo>
                  <a:lnTo>
                    <a:pt x="0" y="138302"/>
                  </a:lnTo>
                  <a:lnTo>
                    <a:pt x="138049" y="223646"/>
                  </a:lnTo>
                  <a:lnTo>
                    <a:pt x="85216" y="361949"/>
                  </a:lnTo>
                  <a:lnTo>
                    <a:pt x="223265" y="276478"/>
                  </a:lnTo>
                  <a:lnTo>
                    <a:pt x="361187" y="361949"/>
                  </a:lnTo>
                  <a:lnTo>
                    <a:pt x="308482" y="223646"/>
                  </a:lnTo>
                  <a:lnTo>
                    <a:pt x="446531" y="138302"/>
                  </a:lnTo>
                  <a:lnTo>
                    <a:pt x="275970" y="138302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2"/>
                  </a:moveTo>
                  <a:lnTo>
                    <a:pt x="170560" y="138302"/>
                  </a:lnTo>
                  <a:lnTo>
                    <a:pt x="223265" y="0"/>
                  </a:lnTo>
                  <a:lnTo>
                    <a:pt x="275970" y="138302"/>
                  </a:lnTo>
                  <a:lnTo>
                    <a:pt x="446531" y="138302"/>
                  </a:lnTo>
                  <a:lnTo>
                    <a:pt x="308482" y="223646"/>
                  </a:lnTo>
                  <a:lnTo>
                    <a:pt x="361187" y="361949"/>
                  </a:lnTo>
                  <a:lnTo>
                    <a:pt x="223265" y="276478"/>
                  </a:lnTo>
                  <a:lnTo>
                    <a:pt x="85216" y="361949"/>
                  </a:lnTo>
                  <a:lnTo>
                    <a:pt x="138049" y="223646"/>
                  </a:lnTo>
                  <a:lnTo>
                    <a:pt x="0" y="138302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056114" y="1523"/>
            <a:ext cx="433705" cy="414020"/>
            <a:chOff x="10056114" y="1523"/>
            <a:chExt cx="433705" cy="414020"/>
          </a:xfrm>
        </p:grpSpPr>
        <p:sp>
          <p:nvSpPr>
            <p:cNvPr id="17" name="object 17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204216" y="0"/>
                  </a:moveTo>
                  <a:lnTo>
                    <a:pt x="155956" y="148462"/>
                  </a:lnTo>
                  <a:lnTo>
                    <a:pt x="0" y="148462"/>
                  </a:lnTo>
                  <a:lnTo>
                    <a:pt x="126238" y="240156"/>
                  </a:lnTo>
                  <a:lnTo>
                    <a:pt x="77978" y="388619"/>
                  </a:lnTo>
                  <a:lnTo>
                    <a:pt x="204216" y="296925"/>
                  </a:lnTo>
                  <a:lnTo>
                    <a:pt x="330454" y="388619"/>
                  </a:lnTo>
                  <a:lnTo>
                    <a:pt x="282194" y="240156"/>
                  </a:lnTo>
                  <a:lnTo>
                    <a:pt x="408432" y="148462"/>
                  </a:lnTo>
                  <a:lnTo>
                    <a:pt x="252476" y="148462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0" y="148462"/>
                  </a:moveTo>
                  <a:lnTo>
                    <a:pt x="155956" y="148462"/>
                  </a:lnTo>
                  <a:lnTo>
                    <a:pt x="204216" y="0"/>
                  </a:lnTo>
                  <a:lnTo>
                    <a:pt x="252476" y="148462"/>
                  </a:lnTo>
                  <a:lnTo>
                    <a:pt x="408432" y="148462"/>
                  </a:lnTo>
                  <a:lnTo>
                    <a:pt x="282194" y="240156"/>
                  </a:lnTo>
                  <a:lnTo>
                    <a:pt x="330454" y="388619"/>
                  </a:lnTo>
                  <a:lnTo>
                    <a:pt x="204216" y="296925"/>
                  </a:lnTo>
                  <a:lnTo>
                    <a:pt x="77978" y="388619"/>
                  </a:lnTo>
                  <a:lnTo>
                    <a:pt x="126238" y="240156"/>
                  </a:lnTo>
                  <a:lnTo>
                    <a:pt x="0" y="1484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826495" y="217170"/>
            <a:ext cx="765810" cy="555625"/>
            <a:chOff x="10826495" y="217170"/>
            <a:chExt cx="765810" cy="555625"/>
          </a:xfrm>
        </p:grpSpPr>
        <p:sp>
          <p:nvSpPr>
            <p:cNvPr id="20" name="object 20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370331" y="0"/>
                  </a:moveTo>
                  <a:lnTo>
                    <a:pt x="282955" y="202564"/>
                  </a:lnTo>
                  <a:lnTo>
                    <a:pt x="0" y="202564"/>
                  </a:lnTo>
                  <a:lnTo>
                    <a:pt x="228853" y="327786"/>
                  </a:lnTo>
                  <a:lnTo>
                    <a:pt x="141477" y="530351"/>
                  </a:lnTo>
                  <a:lnTo>
                    <a:pt x="370331" y="405129"/>
                  </a:lnTo>
                  <a:lnTo>
                    <a:pt x="599185" y="530351"/>
                  </a:lnTo>
                  <a:lnTo>
                    <a:pt x="511809" y="327786"/>
                  </a:lnTo>
                  <a:lnTo>
                    <a:pt x="740663" y="202564"/>
                  </a:lnTo>
                  <a:lnTo>
                    <a:pt x="457707" y="202564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0" y="202564"/>
                  </a:moveTo>
                  <a:lnTo>
                    <a:pt x="282955" y="202564"/>
                  </a:lnTo>
                  <a:lnTo>
                    <a:pt x="370331" y="0"/>
                  </a:lnTo>
                  <a:lnTo>
                    <a:pt x="457707" y="202564"/>
                  </a:lnTo>
                  <a:lnTo>
                    <a:pt x="740663" y="202564"/>
                  </a:lnTo>
                  <a:lnTo>
                    <a:pt x="511809" y="327786"/>
                  </a:lnTo>
                  <a:lnTo>
                    <a:pt x="599185" y="530351"/>
                  </a:lnTo>
                  <a:lnTo>
                    <a:pt x="370331" y="405129"/>
                  </a:lnTo>
                  <a:lnTo>
                    <a:pt x="141477" y="530351"/>
                  </a:lnTo>
                  <a:lnTo>
                    <a:pt x="228853" y="327786"/>
                  </a:lnTo>
                  <a:lnTo>
                    <a:pt x="0" y="20256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425683" y="3101339"/>
            <a:ext cx="1167130" cy="889000"/>
            <a:chOff x="10425683" y="3101339"/>
            <a:chExt cx="1167130" cy="889000"/>
          </a:xfrm>
        </p:grpSpPr>
        <p:sp>
          <p:nvSpPr>
            <p:cNvPr id="23" name="object 23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570738" y="0"/>
                  </a:moveTo>
                  <a:lnTo>
                    <a:pt x="435991" y="329819"/>
                  </a:lnTo>
                  <a:lnTo>
                    <a:pt x="0" y="329819"/>
                  </a:lnTo>
                  <a:lnTo>
                    <a:pt x="352678" y="533526"/>
                  </a:lnTo>
                  <a:lnTo>
                    <a:pt x="218059" y="863345"/>
                  </a:lnTo>
                  <a:lnTo>
                    <a:pt x="570738" y="659511"/>
                  </a:lnTo>
                  <a:lnTo>
                    <a:pt x="923417" y="863345"/>
                  </a:lnTo>
                  <a:lnTo>
                    <a:pt x="788797" y="533526"/>
                  </a:lnTo>
                  <a:lnTo>
                    <a:pt x="1141476" y="329819"/>
                  </a:lnTo>
                  <a:lnTo>
                    <a:pt x="705485" y="329819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0" y="329819"/>
                  </a:moveTo>
                  <a:lnTo>
                    <a:pt x="435991" y="329819"/>
                  </a:lnTo>
                  <a:lnTo>
                    <a:pt x="570738" y="0"/>
                  </a:lnTo>
                  <a:lnTo>
                    <a:pt x="705485" y="329819"/>
                  </a:lnTo>
                  <a:lnTo>
                    <a:pt x="1141476" y="329819"/>
                  </a:lnTo>
                  <a:lnTo>
                    <a:pt x="788797" y="533526"/>
                  </a:lnTo>
                  <a:lnTo>
                    <a:pt x="923417" y="863345"/>
                  </a:lnTo>
                  <a:lnTo>
                    <a:pt x="570738" y="659511"/>
                  </a:lnTo>
                  <a:lnTo>
                    <a:pt x="218059" y="863345"/>
                  </a:lnTo>
                  <a:lnTo>
                    <a:pt x="352678" y="533526"/>
                  </a:lnTo>
                  <a:lnTo>
                    <a:pt x="0" y="32981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558795" y="28955"/>
            <a:ext cx="524510" cy="537210"/>
            <a:chOff x="2558795" y="28955"/>
            <a:chExt cx="524510" cy="537210"/>
          </a:xfrm>
        </p:grpSpPr>
        <p:sp>
          <p:nvSpPr>
            <p:cNvPr id="26" name="object 26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249555" y="0"/>
                  </a:moveTo>
                  <a:lnTo>
                    <a:pt x="190626" y="195579"/>
                  </a:lnTo>
                  <a:lnTo>
                    <a:pt x="0" y="195579"/>
                  </a:lnTo>
                  <a:lnTo>
                    <a:pt x="154178" y="316484"/>
                  </a:lnTo>
                  <a:lnTo>
                    <a:pt x="95376" y="512063"/>
                  </a:lnTo>
                  <a:lnTo>
                    <a:pt x="249555" y="391160"/>
                  </a:lnTo>
                  <a:lnTo>
                    <a:pt x="403732" y="512063"/>
                  </a:lnTo>
                  <a:lnTo>
                    <a:pt x="344931" y="316484"/>
                  </a:lnTo>
                  <a:lnTo>
                    <a:pt x="499110" y="195579"/>
                  </a:lnTo>
                  <a:lnTo>
                    <a:pt x="308482" y="195579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0" y="195579"/>
                  </a:moveTo>
                  <a:lnTo>
                    <a:pt x="190626" y="195579"/>
                  </a:lnTo>
                  <a:lnTo>
                    <a:pt x="249555" y="0"/>
                  </a:lnTo>
                  <a:lnTo>
                    <a:pt x="308482" y="195579"/>
                  </a:lnTo>
                  <a:lnTo>
                    <a:pt x="499110" y="195579"/>
                  </a:lnTo>
                  <a:lnTo>
                    <a:pt x="344931" y="316484"/>
                  </a:lnTo>
                  <a:lnTo>
                    <a:pt x="403732" y="512063"/>
                  </a:lnTo>
                  <a:lnTo>
                    <a:pt x="249555" y="391160"/>
                  </a:lnTo>
                  <a:lnTo>
                    <a:pt x="95376" y="512063"/>
                  </a:lnTo>
                  <a:lnTo>
                    <a:pt x="154178" y="316484"/>
                  </a:lnTo>
                  <a:lnTo>
                    <a:pt x="0" y="19557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04772" y="96773"/>
            <a:ext cx="428625" cy="340995"/>
            <a:chOff x="1604772" y="96773"/>
            <a:chExt cx="428625" cy="340995"/>
          </a:xfrm>
        </p:grpSpPr>
        <p:sp>
          <p:nvSpPr>
            <p:cNvPr id="29" name="object 29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201549" y="0"/>
                  </a:moveTo>
                  <a:lnTo>
                    <a:pt x="153924" y="120523"/>
                  </a:lnTo>
                  <a:lnTo>
                    <a:pt x="0" y="120523"/>
                  </a:lnTo>
                  <a:lnTo>
                    <a:pt x="124587" y="194945"/>
                  </a:lnTo>
                  <a:lnTo>
                    <a:pt x="76962" y="315467"/>
                  </a:lnTo>
                  <a:lnTo>
                    <a:pt x="201549" y="241046"/>
                  </a:lnTo>
                  <a:lnTo>
                    <a:pt x="326136" y="315467"/>
                  </a:lnTo>
                  <a:lnTo>
                    <a:pt x="278511" y="194945"/>
                  </a:lnTo>
                  <a:lnTo>
                    <a:pt x="403098" y="120523"/>
                  </a:lnTo>
                  <a:lnTo>
                    <a:pt x="249174" y="120523"/>
                  </a:lnTo>
                  <a:lnTo>
                    <a:pt x="20154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0" y="120523"/>
                  </a:moveTo>
                  <a:lnTo>
                    <a:pt x="153924" y="120523"/>
                  </a:lnTo>
                  <a:lnTo>
                    <a:pt x="201549" y="0"/>
                  </a:lnTo>
                  <a:lnTo>
                    <a:pt x="249174" y="120523"/>
                  </a:lnTo>
                  <a:lnTo>
                    <a:pt x="403098" y="120523"/>
                  </a:lnTo>
                  <a:lnTo>
                    <a:pt x="278511" y="194945"/>
                  </a:lnTo>
                  <a:lnTo>
                    <a:pt x="326136" y="315467"/>
                  </a:lnTo>
                  <a:lnTo>
                    <a:pt x="201549" y="241046"/>
                  </a:lnTo>
                  <a:lnTo>
                    <a:pt x="76962" y="315467"/>
                  </a:lnTo>
                  <a:lnTo>
                    <a:pt x="124587" y="194945"/>
                  </a:lnTo>
                  <a:lnTo>
                    <a:pt x="0" y="120523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4162" y="13716"/>
            <a:ext cx="768350" cy="3952240"/>
            <a:chOff x="534162" y="13716"/>
            <a:chExt cx="768350" cy="3952240"/>
          </a:xfrm>
        </p:grpSpPr>
        <p:sp>
          <p:nvSpPr>
            <p:cNvPr id="32" name="object 32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371475" y="0"/>
                  </a:moveTo>
                  <a:lnTo>
                    <a:pt x="283781" y="240410"/>
                  </a:lnTo>
                  <a:lnTo>
                    <a:pt x="0" y="240410"/>
                  </a:lnTo>
                  <a:lnTo>
                    <a:pt x="229590" y="389000"/>
                  </a:lnTo>
                  <a:lnTo>
                    <a:pt x="141897" y="629411"/>
                  </a:lnTo>
                  <a:lnTo>
                    <a:pt x="371475" y="480821"/>
                  </a:lnTo>
                  <a:lnTo>
                    <a:pt x="601052" y="629411"/>
                  </a:lnTo>
                  <a:lnTo>
                    <a:pt x="513359" y="389000"/>
                  </a:lnTo>
                  <a:lnTo>
                    <a:pt x="742950" y="240410"/>
                  </a:lnTo>
                  <a:lnTo>
                    <a:pt x="459168" y="24041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0" y="240410"/>
                  </a:moveTo>
                  <a:lnTo>
                    <a:pt x="283781" y="240410"/>
                  </a:lnTo>
                  <a:lnTo>
                    <a:pt x="371475" y="0"/>
                  </a:lnTo>
                  <a:lnTo>
                    <a:pt x="459168" y="240410"/>
                  </a:lnTo>
                  <a:lnTo>
                    <a:pt x="742950" y="240410"/>
                  </a:lnTo>
                  <a:lnTo>
                    <a:pt x="513359" y="389000"/>
                  </a:lnTo>
                  <a:lnTo>
                    <a:pt x="601052" y="629411"/>
                  </a:lnTo>
                  <a:lnTo>
                    <a:pt x="371475" y="480821"/>
                  </a:lnTo>
                  <a:lnTo>
                    <a:pt x="141897" y="629411"/>
                  </a:lnTo>
                  <a:lnTo>
                    <a:pt x="229590" y="389000"/>
                  </a:lnTo>
                  <a:lnTo>
                    <a:pt x="0" y="2404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295656" y="0"/>
                  </a:moveTo>
                  <a:lnTo>
                    <a:pt x="225856" y="280542"/>
                  </a:lnTo>
                  <a:lnTo>
                    <a:pt x="0" y="280542"/>
                  </a:lnTo>
                  <a:lnTo>
                    <a:pt x="182727" y="454024"/>
                  </a:lnTo>
                  <a:lnTo>
                    <a:pt x="112928" y="734567"/>
                  </a:lnTo>
                  <a:lnTo>
                    <a:pt x="295656" y="561212"/>
                  </a:lnTo>
                  <a:lnTo>
                    <a:pt x="478383" y="734567"/>
                  </a:lnTo>
                  <a:lnTo>
                    <a:pt x="408584" y="454024"/>
                  </a:lnTo>
                  <a:lnTo>
                    <a:pt x="591312" y="280542"/>
                  </a:lnTo>
                  <a:lnTo>
                    <a:pt x="365455" y="28054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0" y="280542"/>
                  </a:moveTo>
                  <a:lnTo>
                    <a:pt x="225856" y="280542"/>
                  </a:lnTo>
                  <a:lnTo>
                    <a:pt x="295656" y="0"/>
                  </a:lnTo>
                  <a:lnTo>
                    <a:pt x="365455" y="280542"/>
                  </a:lnTo>
                  <a:lnTo>
                    <a:pt x="591312" y="280542"/>
                  </a:lnTo>
                  <a:lnTo>
                    <a:pt x="408584" y="454024"/>
                  </a:lnTo>
                  <a:lnTo>
                    <a:pt x="478383" y="734567"/>
                  </a:lnTo>
                  <a:lnTo>
                    <a:pt x="295656" y="561212"/>
                  </a:lnTo>
                  <a:lnTo>
                    <a:pt x="112928" y="734567"/>
                  </a:lnTo>
                  <a:lnTo>
                    <a:pt x="182727" y="454024"/>
                  </a:lnTo>
                  <a:lnTo>
                    <a:pt x="0" y="28054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108551" y="184277"/>
            <a:ext cx="6826884" cy="506730"/>
            <a:chOff x="3160013" y="216788"/>
            <a:chExt cx="6817359" cy="502032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7412" y="216788"/>
              <a:ext cx="5247132" cy="2918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9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9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21122" y="506602"/>
              <a:ext cx="689610" cy="163830"/>
            </a:xfrm>
            <a:custGeom>
              <a:avLst/>
              <a:gdLst/>
              <a:ahLst/>
              <a:cxnLst/>
              <a:rect l="l" t="t" r="r" b="b"/>
              <a:pathLst>
                <a:path w="689610" h="163829">
                  <a:moveTo>
                    <a:pt x="53086" y="0"/>
                  </a:moveTo>
                  <a:lnTo>
                    <a:pt x="0" y="0"/>
                  </a:lnTo>
                  <a:lnTo>
                    <a:pt x="0" y="163702"/>
                  </a:lnTo>
                  <a:lnTo>
                    <a:pt x="33019" y="163702"/>
                  </a:lnTo>
                  <a:lnTo>
                    <a:pt x="33019" y="101981"/>
                  </a:lnTo>
                  <a:lnTo>
                    <a:pt x="54610" y="101981"/>
                  </a:lnTo>
                  <a:lnTo>
                    <a:pt x="94741" y="98298"/>
                  </a:lnTo>
                  <a:lnTo>
                    <a:pt x="106044" y="91821"/>
                  </a:lnTo>
                  <a:lnTo>
                    <a:pt x="111632" y="88011"/>
                  </a:lnTo>
                  <a:lnTo>
                    <a:pt x="116331" y="82550"/>
                  </a:lnTo>
                  <a:lnTo>
                    <a:pt x="119887" y="75692"/>
                  </a:lnTo>
                  <a:lnTo>
                    <a:pt x="120563" y="74168"/>
                  </a:lnTo>
                  <a:lnTo>
                    <a:pt x="33019" y="74168"/>
                  </a:lnTo>
                  <a:lnTo>
                    <a:pt x="33019" y="27686"/>
                  </a:lnTo>
                  <a:lnTo>
                    <a:pt x="121031" y="27686"/>
                  </a:lnTo>
                  <a:lnTo>
                    <a:pt x="120044" y="25165"/>
                  </a:lnTo>
                  <a:lnTo>
                    <a:pt x="86447" y="1446"/>
                  </a:lnTo>
                  <a:lnTo>
                    <a:pt x="66825" y="164"/>
                  </a:lnTo>
                  <a:lnTo>
                    <a:pt x="53086" y="0"/>
                  </a:lnTo>
                  <a:close/>
                </a:path>
                <a:path w="689610" h="163829">
                  <a:moveTo>
                    <a:pt x="216915" y="0"/>
                  </a:moveTo>
                  <a:lnTo>
                    <a:pt x="181990" y="0"/>
                  </a:lnTo>
                  <a:lnTo>
                    <a:pt x="118237" y="163702"/>
                  </a:lnTo>
                  <a:lnTo>
                    <a:pt x="153288" y="163702"/>
                  </a:lnTo>
                  <a:lnTo>
                    <a:pt x="166877" y="126492"/>
                  </a:lnTo>
                  <a:lnTo>
                    <a:pt x="267552" y="126492"/>
                  </a:lnTo>
                  <a:lnTo>
                    <a:pt x="256519" y="98933"/>
                  </a:lnTo>
                  <a:lnTo>
                    <a:pt x="177037" y="98933"/>
                  </a:lnTo>
                  <a:lnTo>
                    <a:pt x="199136" y="38226"/>
                  </a:lnTo>
                  <a:lnTo>
                    <a:pt x="232218" y="38226"/>
                  </a:lnTo>
                  <a:lnTo>
                    <a:pt x="216915" y="0"/>
                  </a:lnTo>
                  <a:close/>
                </a:path>
                <a:path w="689610" h="163829">
                  <a:moveTo>
                    <a:pt x="267552" y="126492"/>
                  </a:moveTo>
                  <a:lnTo>
                    <a:pt x="232282" y="126492"/>
                  </a:lnTo>
                  <a:lnTo>
                    <a:pt x="246506" y="163702"/>
                  </a:lnTo>
                  <a:lnTo>
                    <a:pt x="282448" y="163702"/>
                  </a:lnTo>
                  <a:lnTo>
                    <a:pt x="267552" y="126492"/>
                  </a:lnTo>
                  <a:close/>
                </a:path>
                <a:path w="689610" h="163829">
                  <a:moveTo>
                    <a:pt x="352678" y="27686"/>
                  </a:moveTo>
                  <a:lnTo>
                    <a:pt x="319531" y="27686"/>
                  </a:lnTo>
                  <a:lnTo>
                    <a:pt x="319531" y="163702"/>
                  </a:lnTo>
                  <a:lnTo>
                    <a:pt x="352678" y="163702"/>
                  </a:lnTo>
                  <a:lnTo>
                    <a:pt x="352678" y="27686"/>
                  </a:lnTo>
                  <a:close/>
                </a:path>
                <a:path w="689610" h="163829">
                  <a:moveTo>
                    <a:pt x="232218" y="38226"/>
                  </a:moveTo>
                  <a:lnTo>
                    <a:pt x="199136" y="38226"/>
                  </a:lnTo>
                  <a:lnTo>
                    <a:pt x="221614" y="98933"/>
                  </a:lnTo>
                  <a:lnTo>
                    <a:pt x="256519" y="98933"/>
                  </a:lnTo>
                  <a:lnTo>
                    <a:pt x="232218" y="38226"/>
                  </a:lnTo>
                  <a:close/>
                </a:path>
                <a:path w="689610" h="163829">
                  <a:moveTo>
                    <a:pt x="121031" y="27686"/>
                  </a:moveTo>
                  <a:lnTo>
                    <a:pt x="60960" y="27686"/>
                  </a:lnTo>
                  <a:lnTo>
                    <a:pt x="68834" y="28067"/>
                  </a:lnTo>
                  <a:lnTo>
                    <a:pt x="78231" y="29845"/>
                  </a:lnTo>
                  <a:lnTo>
                    <a:pt x="82550" y="32258"/>
                  </a:lnTo>
                  <a:lnTo>
                    <a:pt x="86105" y="36068"/>
                  </a:lnTo>
                  <a:lnTo>
                    <a:pt x="89535" y="40005"/>
                  </a:lnTo>
                  <a:lnTo>
                    <a:pt x="91312" y="44831"/>
                  </a:lnTo>
                  <a:lnTo>
                    <a:pt x="91312" y="55625"/>
                  </a:lnTo>
                  <a:lnTo>
                    <a:pt x="51180" y="74168"/>
                  </a:lnTo>
                  <a:lnTo>
                    <a:pt x="120563" y="74168"/>
                  </a:lnTo>
                  <a:lnTo>
                    <a:pt x="122295" y="70260"/>
                  </a:lnTo>
                  <a:lnTo>
                    <a:pt x="123999" y="64246"/>
                  </a:lnTo>
                  <a:lnTo>
                    <a:pt x="125013" y="57636"/>
                  </a:lnTo>
                  <a:lnTo>
                    <a:pt x="125349" y="50419"/>
                  </a:lnTo>
                  <a:lnTo>
                    <a:pt x="124755" y="41080"/>
                  </a:lnTo>
                  <a:lnTo>
                    <a:pt x="122983" y="32670"/>
                  </a:lnTo>
                  <a:lnTo>
                    <a:pt x="121031" y="27686"/>
                  </a:lnTo>
                  <a:close/>
                </a:path>
                <a:path w="689610" h="163829">
                  <a:moveTo>
                    <a:pt x="401065" y="0"/>
                  </a:moveTo>
                  <a:lnTo>
                    <a:pt x="271017" y="0"/>
                  </a:lnTo>
                  <a:lnTo>
                    <a:pt x="271017" y="27686"/>
                  </a:lnTo>
                  <a:lnTo>
                    <a:pt x="401065" y="27686"/>
                  </a:lnTo>
                  <a:lnTo>
                    <a:pt x="401065" y="0"/>
                  </a:lnTo>
                  <a:close/>
                </a:path>
                <a:path w="689610" h="163829">
                  <a:moveTo>
                    <a:pt x="607060" y="1397"/>
                  </a:moveTo>
                  <a:lnTo>
                    <a:pt x="573913" y="1397"/>
                  </a:lnTo>
                  <a:lnTo>
                    <a:pt x="573913" y="163702"/>
                  </a:lnTo>
                  <a:lnTo>
                    <a:pt x="689101" y="163702"/>
                  </a:lnTo>
                  <a:lnTo>
                    <a:pt x="689101" y="136144"/>
                  </a:lnTo>
                  <a:lnTo>
                    <a:pt x="607060" y="136144"/>
                  </a:lnTo>
                  <a:lnTo>
                    <a:pt x="607060" y="1397"/>
                  </a:lnTo>
                  <a:close/>
                </a:path>
                <a:path w="689610" h="163829">
                  <a:moveTo>
                    <a:pt x="542798" y="0"/>
                  </a:moveTo>
                  <a:lnTo>
                    <a:pt x="421386" y="0"/>
                  </a:lnTo>
                  <a:lnTo>
                    <a:pt x="421386" y="163702"/>
                  </a:lnTo>
                  <a:lnTo>
                    <a:pt x="545846" y="163702"/>
                  </a:lnTo>
                  <a:lnTo>
                    <a:pt x="545846" y="136144"/>
                  </a:lnTo>
                  <a:lnTo>
                    <a:pt x="454405" y="136144"/>
                  </a:lnTo>
                  <a:lnTo>
                    <a:pt x="454405" y="91567"/>
                  </a:lnTo>
                  <a:lnTo>
                    <a:pt x="536575" y="91567"/>
                  </a:lnTo>
                  <a:lnTo>
                    <a:pt x="536575" y="64008"/>
                  </a:lnTo>
                  <a:lnTo>
                    <a:pt x="454405" y="64008"/>
                  </a:lnTo>
                  <a:lnTo>
                    <a:pt x="454405" y="27686"/>
                  </a:lnTo>
                  <a:lnTo>
                    <a:pt x="542798" y="27686"/>
                  </a:lnTo>
                  <a:lnTo>
                    <a:pt x="542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21122" y="506602"/>
              <a:ext cx="689610" cy="163830"/>
            </a:xfrm>
            <a:custGeom>
              <a:avLst/>
              <a:gdLst/>
              <a:ahLst/>
              <a:cxnLst/>
              <a:rect l="l" t="t" r="r" b="b"/>
              <a:pathLst>
                <a:path w="689610" h="163829">
                  <a:moveTo>
                    <a:pt x="199136" y="38226"/>
                  </a:moveTo>
                  <a:lnTo>
                    <a:pt x="177037" y="98933"/>
                  </a:lnTo>
                  <a:lnTo>
                    <a:pt x="221614" y="98933"/>
                  </a:lnTo>
                  <a:lnTo>
                    <a:pt x="199136" y="38226"/>
                  </a:lnTo>
                  <a:close/>
                </a:path>
                <a:path w="689610" h="163829">
                  <a:moveTo>
                    <a:pt x="33019" y="27686"/>
                  </a:moveTo>
                  <a:lnTo>
                    <a:pt x="33019" y="74168"/>
                  </a:lnTo>
                  <a:lnTo>
                    <a:pt x="51180" y="74168"/>
                  </a:lnTo>
                  <a:lnTo>
                    <a:pt x="90042" y="59944"/>
                  </a:lnTo>
                  <a:lnTo>
                    <a:pt x="91312" y="55625"/>
                  </a:lnTo>
                  <a:lnTo>
                    <a:pt x="91312" y="50800"/>
                  </a:lnTo>
                  <a:lnTo>
                    <a:pt x="91312" y="44831"/>
                  </a:lnTo>
                  <a:lnTo>
                    <a:pt x="72771" y="28829"/>
                  </a:lnTo>
                  <a:lnTo>
                    <a:pt x="68834" y="28067"/>
                  </a:lnTo>
                  <a:lnTo>
                    <a:pt x="60960" y="27686"/>
                  </a:lnTo>
                  <a:lnTo>
                    <a:pt x="49022" y="27686"/>
                  </a:lnTo>
                  <a:lnTo>
                    <a:pt x="33019" y="27686"/>
                  </a:lnTo>
                  <a:close/>
                </a:path>
                <a:path w="689610" h="163829">
                  <a:moveTo>
                    <a:pt x="573913" y="1397"/>
                  </a:moveTo>
                  <a:lnTo>
                    <a:pt x="607060" y="1397"/>
                  </a:lnTo>
                  <a:lnTo>
                    <a:pt x="607060" y="136144"/>
                  </a:lnTo>
                  <a:lnTo>
                    <a:pt x="689101" y="136144"/>
                  </a:lnTo>
                  <a:lnTo>
                    <a:pt x="689101" y="163702"/>
                  </a:lnTo>
                  <a:lnTo>
                    <a:pt x="573913" y="163702"/>
                  </a:lnTo>
                  <a:lnTo>
                    <a:pt x="573913" y="1397"/>
                  </a:lnTo>
                  <a:close/>
                </a:path>
                <a:path w="689610" h="163829">
                  <a:moveTo>
                    <a:pt x="421386" y="0"/>
                  </a:moveTo>
                  <a:lnTo>
                    <a:pt x="542798" y="0"/>
                  </a:lnTo>
                  <a:lnTo>
                    <a:pt x="542798" y="27686"/>
                  </a:lnTo>
                  <a:lnTo>
                    <a:pt x="454405" y="27686"/>
                  </a:lnTo>
                  <a:lnTo>
                    <a:pt x="454405" y="64008"/>
                  </a:lnTo>
                  <a:lnTo>
                    <a:pt x="536575" y="64008"/>
                  </a:lnTo>
                  <a:lnTo>
                    <a:pt x="536575" y="91567"/>
                  </a:lnTo>
                  <a:lnTo>
                    <a:pt x="454405" y="91567"/>
                  </a:lnTo>
                  <a:lnTo>
                    <a:pt x="454405" y="136144"/>
                  </a:lnTo>
                  <a:lnTo>
                    <a:pt x="545846" y="136144"/>
                  </a:lnTo>
                  <a:lnTo>
                    <a:pt x="545846" y="163702"/>
                  </a:lnTo>
                  <a:lnTo>
                    <a:pt x="421386" y="163702"/>
                  </a:lnTo>
                  <a:lnTo>
                    <a:pt x="421386" y="0"/>
                  </a:lnTo>
                  <a:close/>
                </a:path>
                <a:path w="689610" h="163829">
                  <a:moveTo>
                    <a:pt x="271017" y="0"/>
                  </a:moveTo>
                  <a:lnTo>
                    <a:pt x="401065" y="0"/>
                  </a:lnTo>
                  <a:lnTo>
                    <a:pt x="401065" y="27686"/>
                  </a:lnTo>
                  <a:lnTo>
                    <a:pt x="352678" y="27686"/>
                  </a:lnTo>
                  <a:lnTo>
                    <a:pt x="352678" y="163702"/>
                  </a:lnTo>
                  <a:lnTo>
                    <a:pt x="319531" y="163702"/>
                  </a:lnTo>
                  <a:lnTo>
                    <a:pt x="319531" y="27686"/>
                  </a:lnTo>
                  <a:lnTo>
                    <a:pt x="271017" y="27686"/>
                  </a:lnTo>
                  <a:lnTo>
                    <a:pt x="271017" y="0"/>
                  </a:lnTo>
                  <a:close/>
                </a:path>
                <a:path w="689610" h="163829">
                  <a:moveTo>
                    <a:pt x="181990" y="0"/>
                  </a:moveTo>
                  <a:lnTo>
                    <a:pt x="216915" y="0"/>
                  </a:lnTo>
                  <a:lnTo>
                    <a:pt x="282448" y="163702"/>
                  </a:lnTo>
                  <a:lnTo>
                    <a:pt x="246506" y="163702"/>
                  </a:lnTo>
                  <a:lnTo>
                    <a:pt x="232282" y="126492"/>
                  </a:lnTo>
                  <a:lnTo>
                    <a:pt x="166877" y="126492"/>
                  </a:lnTo>
                  <a:lnTo>
                    <a:pt x="153288" y="163702"/>
                  </a:lnTo>
                  <a:lnTo>
                    <a:pt x="118237" y="163702"/>
                  </a:lnTo>
                  <a:lnTo>
                    <a:pt x="181990" y="0"/>
                  </a:lnTo>
                  <a:close/>
                </a:path>
                <a:path w="689610" h="163829">
                  <a:moveTo>
                    <a:pt x="0" y="0"/>
                  </a:moveTo>
                  <a:lnTo>
                    <a:pt x="53086" y="0"/>
                  </a:lnTo>
                  <a:lnTo>
                    <a:pt x="66825" y="164"/>
                  </a:lnTo>
                  <a:lnTo>
                    <a:pt x="105283" y="8350"/>
                  </a:lnTo>
                  <a:lnTo>
                    <a:pt x="125349" y="50419"/>
                  </a:lnTo>
                  <a:lnTo>
                    <a:pt x="125013" y="57636"/>
                  </a:lnTo>
                  <a:lnTo>
                    <a:pt x="106044" y="91821"/>
                  </a:lnTo>
                  <a:lnTo>
                    <a:pt x="100456" y="95758"/>
                  </a:lnTo>
                  <a:lnTo>
                    <a:pt x="54610" y="101981"/>
                  </a:lnTo>
                  <a:lnTo>
                    <a:pt x="33019" y="101981"/>
                  </a:lnTo>
                  <a:lnTo>
                    <a:pt x="33019" y="163702"/>
                  </a:lnTo>
                  <a:lnTo>
                    <a:pt x="0" y="16370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04485" y="694690"/>
              <a:ext cx="1619250" cy="24130"/>
            </a:xfrm>
            <a:custGeom>
              <a:avLst/>
              <a:gdLst/>
              <a:ahLst/>
              <a:cxnLst/>
              <a:rect l="l" t="t" r="r" b="b"/>
              <a:pathLst>
                <a:path w="1619250" h="24129">
                  <a:moveTo>
                    <a:pt x="1619249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619249" y="23622"/>
                  </a:lnTo>
                  <a:lnTo>
                    <a:pt x="1619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04485" y="694690"/>
              <a:ext cx="1619250" cy="24130"/>
            </a:xfrm>
            <a:custGeom>
              <a:avLst/>
              <a:gdLst/>
              <a:ahLst/>
              <a:cxnLst/>
              <a:rect l="l" t="t" r="r" b="b"/>
              <a:pathLst>
                <a:path w="1619250" h="24129">
                  <a:moveTo>
                    <a:pt x="0" y="0"/>
                  </a:moveTo>
                  <a:lnTo>
                    <a:pt x="404875" y="0"/>
                  </a:lnTo>
                  <a:lnTo>
                    <a:pt x="809625" y="0"/>
                  </a:lnTo>
                  <a:lnTo>
                    <a:pt x="1214501" y="0"/>
                  </a:lnTo>
                  <a:lnTo>
                    <a:pt x="1619249" y="0"/>
                  </a:lnTo>
                  <a:lnTo>
                    <a:pt x="1619249" y="23622"/>
                  </a:lnTo>
                  <a:lnTo>
                    <a:pt x="1214501" y="23622"/>
                  </a:lnTo>
                  <a:lnTo>
                    <a:pt x="809625" y="23622"/>
                  </a:lnTo>
                  <a:lnTo>
                    <a:pt x="404875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31255" y="503809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6982" y="0"/>
                  </a:moveTo>
                  <a:lnTo>
                    <a:pt x="196058" y="9243"/>
                  </a:lnTo>
                  <a:lnTo>
                    <a:pt x="168322" y="37586"/>
                  </a:lnTo>
                  <a:lnTo>
                    <a:pt x="157861" y="85725"/>
                  </a:lnTo>
                  <a:lnTo>
                    <a:pt x="159196" y="104203"/>
                  </a:lnTo>
                  <a:lnTo>
                    <a:pt x="179324" y="147065"/>
                  </a:lnTo>
                  <a:lnTo>
                    <a:pt x="220079" y="167890"/>
                  </a:lnTo>
                  <a:lnTo>
                    <a:pt x="237363" y="169290"/>
                  </a:lnTo>
                  <a:lnTo>
                    <a:pt x="254480" y="167888"/>
                  </a:lnTo>
                  <a:lnTo>
                    <a:pt x="269811" y="163687"/>
                  </a:lnTo>
                  <a:lnTo>
                    <a:pt x="283333" y="156700"/>
                  </a:lnTo>
                  <a:lnTo>
                    <a:pt x="295021" y="146938"/>
                  </a:lnTo>
                  <a:lnTo>
                    <a:pt x="299582" y="140969"/>
                  </a:lnTo>
                  <a:lnTo>
                    <a:pt x="237236" y="140969"/>
                  </a:lnTo>
                  <a:lnTo>
                    <a:pt x="227834" y="140086"/>
                  </a:lnTo>
                  <a:lnTo>
                    <a:pt x="195072" y="108997"/>
                  </a:lnTo>
                  <a:lnTo>
                    <a:pt x="191926" y="84074"/>
                  </a:lnTo>
                  <a:lnTo>
                    <a:pt x="192662" y="71366"/>
                  </a:lnTo>
                  <a:lnTo>
                    <a:pt x="211107" y="36196"/>
                  </a:lnTo>
                  <a:lnTo>
                    <a:pt x="237236" y="28320"/>
                  </a:lnTo>
                  <a:lnTo>
                    <a:pt x="299267" y="28320"/>
                  </a:lnTo>
                  <a:lnTo>
                    <a:pt x="294767" y="22478"/>
                  </a:lnTo>
                  <a:lnTo>
                    <a:pt x="283023" y="12644"/>
                  </a:lnTo>
                  <a:lnTo>
                    <a:pt x="269494" y="5619"/>
                  </a:lnTo>
                  <a:lnTo>
                    <a:pt x="254154" y="1404"/>
                  </a:lnTo>
                  <a:lnTo>
                    <a:pt x="236982" y="0"/>
                  </a:lnTo>
                  <a:close/>
                </a:path>
                <a:path w="782320" h="169545">
                  <a:moveTo>
                    <a:pt x="299267" y="28320"/>
                  </a:moveTo>
                  <a:lnTo>
                    <a:pt x="237236" y="28320"/>
                  </a:lnTo>
                  <a:lnTo>
                    <a:pt x="246999" y="29180"/>
                  </a:lnTo>
                  <a:lnTo>
                    <a:pt x="255714" y="31765"/>
                  </a:lnTo>
                  <a:lnTo>
                    <a:pt x="281557" y="70935"/>
                  </a:lnTo>
                  <a:lnTo>
                    <a:pt x="282321" y="84074"/>
                  </a:lnTo>
                  <a:lnTo>
                    <a:pt x="281535" y="97456"/>
                  </a:lnTo>
                  <a:lnTo>
                    <a:pt x="262935" y="132986"/>
                  </a:lnTo>
                  <a:lnTo>
                    <a:pt x="237236" y="140969"/>
                  </a:lnTo>
                  <a:lnTo>
                    <a:pt x="299582" y="140969"/>
                  </a:lnTo>
                  <a:lnTo>
                    <a:pt x="315148" y="103576"/>
                  </a:lnTo>
                  <a:lnTo>
                    <a:pt x="316429" y="84074"/>
                  </a:lnTo>
                  <a:lnTo>
                    <a:pt x="315126" y="66002"/>
                  </a:lnTo>
                  <a:lnTo>
                    <a:pt x="311054" y="49323"/>
                  </a:lnTo>
                  <a:lnTo>
                    <a:pt x="304268" y="34811"/>
                  </a:lnTo>
                  <a:lnTo>
                    <a:pt x="299267" y="28320"/>
                  </a:lnTo>
                  <a:close/>
                </a:path>
                <a:path w="782320" h="169545">
                  <a:moveTo>
                    <a:pt x="778891" y="2793"/>
                  </a:moveTo>
                  <a:lnTo>
                    <a:pt x="657479" y="2793"/>
                  </a:lnTo>
                  <a:lnTo>
                    <a:pt x="657479" y="166496"/>
                  </a:lnTo>
                  <a:lnTo>
                    <a:pt x="781939" y="166496"/>
                  </a:lnTo>
                  <a:lnTo>
                    <a:pt x="781939" y="138937"/>
                  </a:lnTo>
                  <a:lnTo>
                    <a:pt x="690499" y="138937"/>
                  </a:lnTo>
                  <a:lnTo>
                    <a:pt x="690499" y="94361"/>
                  </a:lnTo>
                  <a:lnTo>
                    <a:pt x="772668" y="94361"/>
                  </a:lnTo>
                  <a:lnTo>
                    <a:pt x="772668" y="66801"/>
                  </a:lnTo>
                  <a:lnTo>
                    <a:pt x="690499" y="66801"/>
                  </a:lnTo>
                  <a:lnTo>
                    <a:pt x="690499" y="30479"/>
                  </a:lnTo>
                  <a:lnTo>
                    <a:pt x="778891" y="30479"/>
                  </a:lnTo>
                  <a:lnTo>
                    <a:pt x="778891" y="2793"/>
                  </a:lnTo>
                  <a:close/>
                </a:path>
                <a:path w="782320" h="169545">
                  <a:moveTo>
                    <a:pt x="374142" y="2793"/>
                  </a:moveTo>
                  <a:lnTo>
                    <a:pt x="341122" y="2793"/>
                  </a:lnTo>
                  <a:lnTo>
                    <a:pt x="341169" y="93344"/>
                  </a:lnTo>
                  <a:lnTo>
                    <a:pt x="344297" y="131699"/>
                  </a:lnTo>
                  <a:lnTo>
                    <a:pt x="353568" y="149732"/>
                  </a:lnTo>
                  <a:lnTo>
                    <a:pt x="358267" y="155575"/>
                  </a:lnTo>
                  <a:lnTo>
                    <a:pt x="397283" y="168955"/>
                  </a:lnTo>
                  <a:lnTo>
                    <a:pt x="408305" y="169290"/>
                  </a:lnTo>
                  <a:lnTo>
                    <a:pt x="417548" y="168981"/>
                  </a:lnTo>
                  <a:lnTo>
                    <a:pt x="454152" y="156590"/>
                  </a:lnTo>
                  <a:lnTo>
                    <a:pt x="465944" y="140969"/>
                  </a:lnTo>
                  <a:lnTo>
                    <a:pt x="398018" y="140969"/>
                  </a:lnTo>
                  <a:lnTo>
                    <a:pt x="390779" y="139064"/>
                  </a:lnTo>
                  <a:lnTo>
                    <a:pt x="374267" y="103052"/>
                  </a:lnTo>
                  <a:lnTo>
                    <a:pt x="374142" y="2793"/>
                  </a:lnTo>
                  <a:close/>
                </a:path>
                <a:path w="782320" h="169545">
                  <a:moveTo>
                    <a:pt x="471551" y="2793"/>
                  </a:moveTo>
                  <a:lnTo>
                    <a:pt x="438531" y="2793"/>
                  </a:lnTo>
                  <a:lnTo>
                    <a:pt x="438410" y="103052"/>
                  </a:lnTo>
                  <a:lnTo>
                    <a:pt x="438150" y="110013"/>
                  </a:lnTo>
                  <a:lnTo>
                    <a:pt x="416687" y="140969"/>
                  </a:lnTo>
                  <a:lnTo>
                    <a:pt x="465944" y="140969"/>
                  </a:lnTo>
                  <a:lnTo>
                    <a:pt x="471357" y="103052"/>
                  </a:lnTo>
                  <a:lnTo>
                    <a:pt x="471518" y="91439"/>
                  </a:lnTo>
                  <a:lnTo>
                    <a:pt x="471551" y="2793"/>
                  </a:lnTo>
                  <a:close/>
                </a:path>
                <a:path w="782320" h="169545">
                  <a:moveTo>
                    <a:pt x="33020" y="2793"/>
                  </a:moveTo>
                  <a:lnTo>
                    <a:pt x="0" y="2793"/>
                  </a:lnTo>
                  <a:lnTo>
                    <a:pt x="0" y="166496"/>
                  </a:lnTo>
                  <a:lnTo>
                    <a:pt x="33020" y="166496"/>
                  </a:lnTo>
                  <a:lnTo>
                    <a:pt x="33020" y="94868"/>
                  </a:lnTo>
                  <a:lnTo>
                    <a:pt x="130810" y="94868"/>
                  </a:lnTo>
                  <a:lnTo>
                    <a:pt x="130810" y="67310"/>
                  </a:lnTo>
                  <a:lnTo>
                    <a:pt x="33020" y="67310"/>
                  </a:lnTo>
                  <a:lnTo>
                    <a:pt x="33020" y="2793"/>
                  </a:lnTo>
                  <a:close/>
                </a:path>
                <a:path w="782320" h="169545">
                  <a:moveTo>
                    <a:pt x="130810" y="94868"/>
                  </a:moveTo>
                  <a:lnTo>
                    <a:pt x="97790" y="94868"/>
                  </a:lnTo>
                  <a:lnTo>
                    <a:pt x="97790" y="166496"/>
                  </a:lnTo>
                  <a:lnTo>
                    <a:pt x="130810" y="166496"/>
                  </a:lnTo>
                  <a:lnTo>
                    <a:pt x="130810" y="94868"/>
                  </a:lnTo>
                  <a:close/>
                </a:path>
                <a:path w="782320" h="169545">
                  <a:moveTo>
                    <a:pt x="130810" y="2793"/>
                  </a:moveTo>
                  <a:lnTo>
                    <a:pt x="97790" y="2793"/>
                  </a:lnTo>
                  <a:lnTo>
                    <a:pt x="97790" y="67310"/>
                  </a:lnTo>
                  <a:lnTo>
                    <a:pt x="130810" y="67310"/>
                  </a:lnTo>
                  <a:lnTo>
                    <a:pt x="130810" y="2793"/>
                  </a:lnTo>
                  <a:close/>
                </a:path>
                <a:path w="782320" h="169545">
                  <a:moveTo>
                    <a:pt x="529717" y="110108"/>
                  </a:moveTo>
                  <a:lnTo>
                    <a:pt x="497459" y="113283"/>
                  </a:lnTo>
                  <a:lnTo>
                    <a:pt x="499931" y="126170"/>
                  </a:lnTo>
                  <a:lnTo>
                    <a:pt x="504094" y="137413"/>
                  </a:lnTo>
                  <a:lnTo>
                    <a:pt x="537590" y="165814"/>
                  </a:lnTo>
                  <a:lnTo>
                    <a:pt x="565023" y="169417"/>
                  </a:lnTo>
                  <a:lnTo>
                    <a:pt x="575260" y="169038"/>
                  </a:lnTo>
                  <a:lnTo>
                    <a:pt x="613378" y="155828"/>
                  </a:lnTo>
                  <a:lnTo>
                    <a:pt x="624821" y="141477"/>
                  </a:lnTo>
                  <a:lnTo>
                    <a:pt x="555371" y="141477"/>
                  </a:lnTo>
                  <a:lnTo>
                    <a:pt x="547358" y="138928"/>
                  </a:lnTo>
                  <a:lnTo>
                    <a:pt x="541401" y="133857"/>
                  </a:lnTo>
                  <a:lnTo>
                    <a:pt x="537378" y="129522"/>
                  </a:lnTo>
                  <a:lnTo>
                    <a:pt x="534082" y="124126"/>
                  </a:lnTo>
                  <a:lnTo>
                    <a:pt x="531524" y="117659"/>
                  </a:lnTo>
                  <a:lnTo>
                    <a:pt x="529717" y="110108"/>
                  </a:lnTo>
                  <a:close/>
                </a:path>
                <a:path w="782320" h="169545">
                  <a:moveTo>
                    <a:pt x="563118" y="0"/>
                  </a:moveTo>
                  <a:lnTo>
                    <a:pt x="524702" y="8903"/>
                  </a:lnTo>
                  <a:lnTo>
                    <a:pt x="503428" y="37337"/>
                  </a:lnTo>
                  <a:lnTo>
                    <a:pt x="503428" y="45719"/>
                  </a:lnTo>
                  <a:lnTo>
                    <a:pt x="524873" y="83260"/>
                  </a:lnTo>
                  <a:lnTo>
                    <a:pt x="572722" y="99187"/>
                  </a:lnTo>
                  <a:lnTo>
                    <a:pt x="578379" y="100762"/>
                  </a:lnTo>
                  <a:lnTo>
                    <a:pt x="582168" y="101980"/>
                  </a:lnTo>
                  <a:lnTo>
                    <a:pt x="587883" y="104012"/>
                  </a:lnTo>
                  <a:lnTo>
                    <a:pt x="591820" y="106299"/>
                  </a:lnTo>
                  <a:lnTo>
                    <a:pt x="594106" y="109092"/>
                  </a:lnTo>
                  <a:lnTo>
                    <a:pt x="596392" y="111760"/>
                  </a:lnTo>
                  <a:lnTo>
                    <a:pt x="597535" y="115062"/>
                  </a:lnTo>
                  <a:lnTo>
                    <a:pt x="597535" y="124967"/>
                  </a:lnTo>
                  <a:lnTo>
                    <a:pt x="594868" y="130175"/>
                  </a:lnTo>
                  <a:lnTo>
                    <a:pt x="584073" y="139191"/>
                  </a:lnTo>
                  <a:lnTo>
                    <a:pt x="576072" y="141477"/>
                  </a:lnTo>
                  <a:lnTo>
                    <a:pt x="624821" y="141477"/>
                  </a:lnTo>
                  <a:lnTo>
                    <a:pt x="626215" y="138928"/>
                  </a:lnTo>
                  <a:lnTo>
                    <a:pt x="628634" y="132445"/>
                  </a:lnTo>
                  <a:lnTo>
                    <a:pt x="630076" y="125747"/>
                  </a:lnTo>
                  <a:lnTo>
                    <a:pt x="630555" y="118871"/>
                  </a:lnTo>
                  <a:lnTo>
                    <a:pt x="630150" y="111390"/>
                  </a:lnTo>
                  <a:lnTo>
                    <a:pt x="605917" y="76073"/>
                  </a:lnTo>
                  <a:lnTo>
                    <a:pt x="559325" y="61557"/>
                  </a:lnTo>
                  <a:lnTo>
                    <a:pt x="550624" y="58785"/>
                  </a:lnTo>
                  <a:lnTo>
                    <a:pt x="544137" y="56084"/>
                  </a:lnTo>
                  <a:lnTo>
                    <a:pt x="539877" y="53466"/>
                  </a:lnTo>
                  <a:lnTo>
                    <a:pt x="536702" y="50673"/>
                  </a:lnTo>
                  <a:lnTo>
                    <a:pt x="535051" y="47370"/>
                  </a:lnTo>
                  <a:lnTo>
                    <a:pt x="535051" y="39242"/>
                  </a:lnTo>
                  <a:lnTo>
                    <a:pt x="536702" y="35813"/>
                  </a:lnTo>
                  <a:lnTo>
                    <a:pt x="545719" y="29337"/>
                  </a:lnTo>
                  <a:lnTo>
                    <a:pt x="553212" y="27431"/>
                  </a:lnTo>
                  <a:lnTo>
                    <a:pt x="620244" y="27431"/>
                  </a:lnTo>
                  <a:lnTo>
                    <a:pt x="616354" y="20903"/>
                  </a:lnTo>
                  <a:lnTo>
                    <a:pt x="609473" y="13588"/>
                  </a:lnTo>
                  <a:lnTo>
                    <a:pt x="600783" y="7661"/>
                  </a:lnTo>
                  <a:lnTo>
                    <a:pt x="590153" y="3413"/>
                  </a:lnTo>
                  <a:lnTo>
                    <a:pt x="577594" y="855"/>
                  </a:lnTo>
                  <a:lnTo>
                    <a:pt x="563118" y="0"/>
                  </a:lnTo>
                  <a:close/>
                </a:path>
                <a:path w="782320" h="169545">
                  <a:moveTo>
                    <a:pt x="620244" y="27431"/>
                  </a:moveTo>
                  <a:lnTo>
                    <a:pt x="572135" y="27431"/>
                  </a:lnTo>
                  <a:lnTo>
                    <a:pt x="579120" y="29210"/>
                  </a:lnTo>
                  <a:lnTo>
                    <a:pt x="583692" y="32892"/>
                  </a:lnTo>
                  <a:lnTo>
                    <a:pt x="588391" y="36575"/>
                  </a:lnTo>
                  <a:lnTo>
                    <a:pt x="591439" y="42671"/>
                  </a:lnTo>
                  <a:lnTo>
                    <a:pt x="592836" y="51053"/>
                  </a:lnTo>
                  <a:lnTo>
                    <a:pt x="625856" y="49656"/>
                  </a:lnTo>
                  <a:lnTo>
                    <a:pt x="624546" y="38913"/>
                  </a:lnTo>
                  <a:lnTo>
                    <a:pt x="621379" y="29337"/>
                  </a:lnTo>
                  <a:lnTo>
                    <a:pt x="620244" y="2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31255" y="503809"/>
              <a:ext cx="782320" cy="169545"/>
            </a:xfrm>
            <a:custGeom>
              <a:avLst/>
              <a:gdLst/>
              <a:ahLst/>
              <a:cxnLst/>
              <a:rect l="l" t="t" r="r" b="b"/>
              <a:pathLst>
                <a:path w="782320" h="169545">
                  <a:moveTo>
                    <a:pt x="237236" y="28320"/>
                  </a:moveTo>
                  <a:lnTo>
                    <a:pt x="198862" y="50220"/>
                  </a:lnTo>
                  <a:lnTo>
                    <a:pt x="191897" y="84581"/>
                  </a:lnTo>
                  <a:lnTo>
                    <a:pt x="192686" y="97635"/>
                  </a:lnTo>
                  <a:lnTo>
                    <a:pt x="211554" y="132986"/>
                  </a:lnTo>
                  <a:lnTo>
                    <a:pt x="237236" y="140969"/>
                  </a:lnTo>
                  <a:lnTo>
                    <a:pt x="246691" y="140086"/>
                  </a:lnTo>
                  <a:lnTo>
                    <a:pt x="279177" y="109029"/>
                  </a:lnTo>
                  <a:lnTo>
                    <a:pt x="282321" y="84074"/>
                  </a:lnTo>
                  <a:lnTo>
                    <a:pt x="281557" y="70935"/>
                  </a:lnTo>
                  <a:lnTo>
                    <a:pt x="263382" y="36089"/>
                  </a:lnTo>
                  <a:lnTo>
                    <a:pt x="237236" y="28320"/>
                  </a:lnTo>
                  <a:close/>
                </a:path>
                <a:path w="782320" h="169545">
                  <a:moveTo>
                    <a:pt x="657479" y="2793"/>
                  </a:moveTo>
                  <a:lnTo>
                    <a:pt x="778891" y="2793"/>
                  </a:lnTo>
                  <a:lnTo>
                    <a:pt x="778891" y="30479"/>
                  </a:lnTo>
                  <a:lnTo>
                    <a:pt x="690499" y="30479"/>
                  </a:lnTo>
                  <a:lnTo>
                    <a:pt x="690499" y="66801"/>
                  </a:lnTo>
                  <a:lnTo>
                    <a:pt x="772668" y="66801"/>
                  </a:lnTo>
                  <a:lnTo>
                    <a:pt x="772668" y="94361"/>
                  </a:lnTo>
                  <a:lnTo>
                    <a:pt x="690499" y="94361"/>
                  </a:lnTo>
                  <a:lnTo>
                    <a:pt x="690499" y="138937"/>
                  </a:lnTo>
                  <a:lnTo>
                    <a:pt x="781939" y="138937"/>
                  </a:lnTo>
                  <a:lnTo>
                    <a:pt x="781939" y="166496"/>
                  </a:lnTo>
                  <a:lnTo>
                    <a:pt x="657479" y="166496"/>
                  </a:lnTo>
                  <a:lnTo>
                    <a:pt x="657479" y="2793"/>
                  </a:lnTo>
                  <a:close/>
                </a:path>
                <a:path w="782320" h="169545">
                  <a:moveTo>
                    <a:pt x="341122" y="2793"/>
                  </a:moveTo>
                  <a:lnTo>
                    <a:pt x="374142" y="2793"/>
                  </a:lnTo>
                  <a:lnTo>
                    <a:pt x="374142" y="91439"/>
                  </a:lnTo>
                  <a:lnTo>
                    <a:pt x="374213" y="101084"/>
                  </a:lnTo>
                  <a:lnTo>
                    <a:pt x="385445" y="135000"/>
                  </a:lnTo>
                  <a:lnTo>
                    <a:pt x="390779" y="139064"/>
                  </a:lnTo>
                  <a:lnTo>
                    <a:pt x="398018" y="140969"/>
                  </a:lnTo>
                  <a:lnTo>
                    <a:pt x="407289" y="140969"/>
                  </a:lnTo>
                  <a:lnTo>
                    <a:pt x="416687" y="140969"/>
                  </a:lnTo>
                  <a:lnTo>
                    <a:pt x="438435" y="102369"/>
                  </a:lnTo>
                  <a:lnTo>
                    <a:pt x="438531" y="93344"/>
                  </a:lnTo>
                  <a:lnTo>
                    <a:pt x="438531" y="2793"/>
                  </a:lnTo>
                  <a:lnTo>
                    <a:pt x="471551" y="2793"/>
                  </a:lnTo>
                  <a:lnTo>
                    <a:pt x="471551" y="88773"/>
                  </a:lnTo>
                  <a:lnTo>
                    <a:pt x="471384" y="102443"/>
                  </a:lnTo>
                  <a:lnTo>
                    <a:pt x="463804" y="145414"/>
                  </a:lnTo>
                  <a:lnTo>
                    <a:pt x="458978" y="151002"/>
                  </a:lnTo>
                  <a:lnTo>
                    <a:pt x="454152" y="156590"/>
                  </a:lnTo>
                  <a:lnTo>
                    <a:pt x="417548" y="168981"/>
                  </a:lnTo>
                  <a:lnTo>
                    <a:pt x="408305" y="169290"/>
                  </a:lnTo>
                  <a:lnTo>
                    <a:pt x="397283" y="168955"/>
                  </a:lnTo>
                  <a:lnTo>
                    <a:pt x="358267" y="155575"/>
                  </a:lnTo>
                  <a:lnTo>
                    <a:pt x="353568" y="149732"/>
                  </a:lnTo>
                  <a:lnTo>
                    <a:pt x="348869" y="144017"/>
                  </a:lnTo>
                  <a:lnTo>
                    <a:pt x="341314" y="103052"/>
                  </a:lnTo>
                  <a:lnTo>
                    <a:pt x="341122" y="90169"/>
                  </a:lnTo>
                  <a:lnTo>
                    <a:pt x="341122" y="2793"/>
                  </a:lnTo>
                  <a:close/>
                </a:path>
                <a:path w="782320" h="169545">
                  <a:moveTo>
                    <a:pt x="0" y="2793"/>
                  </a:moveTo>
                  <a:lnTo>
                    <a:pt x="33020" y="2793"/>
                  </a:lnTo>
                  <a:lnTo>
                    <a:pt x="33020" y="67310"/>
                  </a:lnTo>
                  <a:lnTo>
                    <a:pt x="97790" y="67310"/>
                  </a:lnTo>
                  <a:lnTo>
                    <a:pt x="97790" y="2793"/>
                  </a:lnTo>
                  <a:lnTo>
                    <a:pt x="130810" y="2793"/>
                  </a:lnTo>
                  <a:lnTo>
                    <a:pt x="130810" y="166496"/>
                  </a:lnTo>
                  <a:lnTo>
                    <a:pt x="97790" y="166496"/>
                  </a:lnTo>
                  <a:lnTo>
                    <a:pt x="97790" y="94868"/>
                  </a:lnTo>
                  <a:lnTo>
                    <a:pt x="33020" y="94868"/>
                  </a:lnTo>
                  <a:lnTo>
                    <a:pt x="33020" y="166496"/>
                  </a:lnTo>
                  <a:lnTo>
                    <a:pt x="0" y="166496"/>
                  </a:lnTo>
                  <a:lnTo>
                    <a:pt x="0" y="2793"/>
                  </a:lnTo>
                  <a:close/>
                </a:path>
                <a:path w="782320" h="169545">
                  <a:moveTo>
                    <a:pt x="563118" y="0"/>
                  </a:moveTo>
                  <a:lnTo>
                    <a:pt x="600783" y="7661"/>
                  </a:lnTo>
                  <a:lnTo>
                    <a:pt x="624546" y="38913"/>
                  </a:lnTo>
                  <a:lnTo>
                    <a:pt x="625856" y="49656"/>
                  </a:lnTo>
                  <a:lnTo>
                    <a:pt x="592836" y="51053"/>
                  </a:lnTo>
                  <a:lnTo>
                    <a:pt x="591439" y="42671"/>
                  </a:lnTo>
                  <a:lnTo>
                    <a:pt x="588391" y="36575"/>
                  </a:lnTo>
                  <a:lnTo>
                    <a:pt x="583692" y="32892"/>
                  </a:lnTo>
                  <a:lnTo>
                    <a:pt x="579120" y="29210"/>
                  </a:lnTo>
                  <a:lnTo>
                    <a:pt x="572135" y="27431"/>
                  </a:lnTo>
                  <a:lnTo>
                    <a:pt x="562864" y="27431"/>
                  </a:lnTo>
                  <a:lnTo>
                    <a:pt x="553212" y="27431"/>
                  </a:lnTo>
                  <a:lnTo>
                    <a:pt x="545719" y="29337"/>
                  </a:lnTo>
                  <a:lnTo>
                    <a:pt x="540258" y="33274"/>
                  </a:lnTo>
                  <a:lnTo>
                    <a:pt x="536702" y="35813"/>
                  </a:lnTo>
                  <a:lnTo>
                    <a:pt x="535051" y="39242"/>
                  </a:lnTo>
                  <a:lnTo>
                    <a:pt x="535051" y="43433"/>
                  </a:lnTo>
                  <a:lnTo>
                    <a:pt x="535051" y="47370"/>
                  </a:lnTo>
                  <a:lnTo>
                    <a:pt x="536702" y="50673"/>
                  </a:lnTo>
                  <a:lnTo>
                    <a:pt x="581538" y="67250"/>
                  </a:lnTo>
                  <a:lnTo>
                    <a:pt x="591264" y="70135"/>
                  </a:lnTo>
                  <a:lnTo>
                    <a:pt x="624078" y="92710"/>
                  </a:lnTo>
                  <a:lnTo>
                    <a:pt x="630555" y="118871"/>
                  </a:lnTo>
                  <a:lnTo>
                    <a:pt x="630076" y="125747"/>
                  </a:lnTo>
                  <a:lnTo>
                    <a:pt x="607448" y="160019"/>
                  </a:lnTo>
                  <a:lnTo>
                    <a:pt x="565023" y="169417"/>
                  </a:lnTo>
                  <a:lnTo>
                    <a:pt x="550402" y="168515"/>
                  </a:lnTo>
                  <a:lnTo>
                    <a:pt x="509924" y="147038"/>
                  </a:lnTo>
                  <a:lnTo>
                    <a:pt x="497459" y="113283"/>
                  </a:lnTo>
                  <a:lnTo>
                    <a:pt x="529717" y="110108"/>
                  </a:lnTo>
                  <a:lnTo>
                    <a:pt x="531524" y="117659"/>
                  </a:lnTo>
                  <a:lnTo>
                    <a:pt x="534082" y="124126"/>
                  </a:lnTo>
                  <a:lnTo>
                    <a:pt x="537378" y="129522"/>
                  </a:lnTo>
                  <a:lnTo>
                    <a:pt x="541401" y="133857"/>
                  </a:lnTo>
                  <a:lnTo>
                    <a:pt x="547370" y="138937"/>
                  </a:lnTo>
                  <a:lnTo>
                    <a:pt x="555371" y="141477"/>
                  </a:lnTo>
                  <a:lnTo>
                    <a:pt x="565404" y="141477"/>
                  </a:lnTo>
                  <a:lnTo>
                    <a:pt x="576072" y="141477"/>
                  </a:lnTo>
                  <a:lnTo>
                    <a:pt x="584073" y="139191"/>
                  </a:lnTo>
                  <a:lnTo>
                    <a:pt x="589407" y="134746"/>
                  </a:lnTo>
                  <a:lnTo>
                    <a:pt x="594868" y="130175"/>
                  </a:lnTo>
                  <a:lnTo>
                    <a:pt x="597535" y="124967"/>
                  </a:lnTo>
                  <a:lnTo>
                    <a:pt x="597535" y="118871"/>
                  </a:lnTo>
                  <a:lnTo>
                    <a:pt x="597535" y="115062"/>
                  </a:lnTo>
                  <a:lnTo>
                    <a:pt x="596392" y="111760"/>
                  </a:lnTo>
                  <a:lnTo>
                    <a:pt x="594106" y="109092"/>
                  </a:lnTo>
                  <a:lnTo>
                    <a:pt x="591820" y="106299"/>
                  </a:lnTo>
                  <a:lnTo>
                    <a:pt x="555752" y="94868"/>
                  </a:lnTo>
                  <a:lnTo>
                    <a:pt x="543490" y="91364"/>
                  </a:lnTo>
                  <a:lnTo>
                    <a:pt x="507222" y="63642"/>
                  </a:lnTo>
                  <a:lnTo>
                    <a:pt x="503428" y="45719"/>
                  </a:lnTo>
                  <a:lnTo>
                    <a:pt x="503428" y="37337"/>
                  </a:lnTo>
                  <a:lnTo>
                    <a:pt x="530987" y="5714"/>
                  </a:lnTo>
                  <a:lnTo>
                    <a:pt x="554043" y="357"/>
                  </a:lnTo>
                  <a:lnTo>
                    <a:pt x="563118" y="0"/>
                  </a:lnTo>
                  <a:close/>
                </a:path>
                <a:path w="782320" h="169545">
                  <a:moveTo>
                    <a:pt x="236982" y="0"/>
                  </a:moveTo>
                  <a:lnTo>
                    <a:pt x="283023" y="12644"/>
                  </a:lnTo>
                  <a:lnTo>
                    <a:pt x="311054" y="49323"/>
                  </a:lnTo>
                  <a:lnTo>
                    <a:pt x="316484" y="84836"/>
                  </a:lnTo>
                  <a:lnTo>
                    <a:pt x="315148" y="103576"/>
                  </a:lnTo>
                  <a:lnTo>
                    <a:pt x="295021" y="146938"/>
                  </a:lnTo>
                  <a:lnTo>
                    <a:pt x="254480" y="167888"/>
                  </a:lnTo>
                  <a:lnTo>
                    <a:pt x="237363" y="169290"/>
                  </a:lnTo>
                  <a:lnTo>
                    <a:pt x="220079" y="167890"/>
                  </a:lnTo>
                  <a:lnTo>
                    <a:pt x="179324" y="147065"/>
                  </a:lnTo>
                  <a:lnTo>
                    <a:pt x="159196" y="104203"/>
                  </a:lnTo>
                  <a:lnTo>
                    <a:pt x="157861" y="85725"/>
                  </a:lnTo>
                  <a:lnTo>
                    <a:pt x="158315" y="73673"/>
                  </a:lnTo>
                  <a:lnTo>
                    <a:pt x="171894" y="31829"/>
                  </a:lnTo>
                  <a:lnTo>
                    <a:pt x="201676" y="6476"/>
                  </a:lnTo>
                  <a:lnTo>
                    <a:pt x="236982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088509" y="3679697"/>
            <a:ext cx="1920239" cy="224790"/>
            <a:chOff x="5088509" y="3679697"/>
            <a:chExt cx="1920239" cy="224790"/>
          </a:xfrm>
        </p:grpSpPr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6764" y="3679697"/>
              <a:ext cx="986027" cy="17932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093462" y="3875531"/>
              <a:ext cx="1910714" cy="24130"/>
            </a:xfrm>
            <a:custGeom>
              <a:avLst/>
              <a:gdLst/>
              <a:ahLst/>
              <a:cxnLst/>
              <a:rect l="l" t="t" r="r" b="b"/>
              <a:pathLst>
                <a:path w="1910715" h="24129">
                  <a:moveTo>
                    <a:pt x="1910334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1910334" y="23622"/>
                  </a:lnTo>
                  <a:lnTo>
                    <a:pt x="1910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93462" y="3875531"/>
              <a:ext cx="1910714" cy="24130"/>
            </a:xfrm>
            <a:custGeom>
              <a:avLst/>
              <a:gdLst/>
              <a:ahLst/>
              <a:cxnLst/>
              <a:rect l="l" t="t" r="r" b="b"/>
              <a:pathLst>
                <a:path w="1910715" h="24129">
                  <a:moveTo>
                    <a:pt x="0" y="0"/>
                  </a:moveTo>
                  <a:lnTo>
                    <a:pt x="477520" y="0"/>
                  </a:lnTo>
                  <a:lnTo>
                    <a:pt x="955166" y="0"/>
                  </a:lnTo>
                  <a:lnTo>
                    <a:pt x="1432687" y="0"/>
                  </a:lnTo>
                  <a:lnTo>
                    <a:pt x="1910334" y="0"/>
                  </a:lnTo>
                  <a:lnTo>
                    <a:pt x="1910334" y="23622"/>
                  </a:lnTo>
                  <a:lnTo>
                    <a:pt x="1432687" y="23622"/>
                  </a:lnTo>
                  <a:lnTo>
                    <a:pt x="955166" y="23622"/>
                  </a:lnTo>
                  <a:lnTo>
                    <a:pt x="477520" y="23622"/>
                  </a:lnTo>
                  <a:lnTo>
                    <a:pt x="0" y="2362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6363" y="3679697"/>
              <a:ext cx="791844" cy="179323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92786" y="6184391"/>
            <a:ext cx="491490" cy="505459"/>
            <a:chOff x="192786" y="6184391"/>
            <a:chExt cx="491490" cy="505459"/>
          </a:xfrm>
        </p:grpSpPr>
        <p:sp>
          <p:nvSpPr>
            <p:cNvPr id="56" name="object 56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30" y="183362"/>
                  </a:lnTo>
                  <a:lnTo>
                    <a:pt x="0" y="183362"/>
                  </a:lnTo>
                  <a:lnTo>
                    <a:pt x="144106" y="296697"/>
                  </a:lnTo>
                  <a:lnTo>
                    <a:pt x="89065" y="480060"/>
                  </a:lnTo>
                  <a:lnTo>
                    <a:pt x="233172" y="366725"/>
                  </a:lnTo>
                  <a:lnTo>
                    <a:pt x="377278" y="480060"/>
                  </a:lnTo>
                  <a:lnTo>
                    <a:pt x="322237" y="296697"/>
                  </a:lnTo>
                  <a:lnTo>
                    <a:pt x="466344" y="183362"/>
                  </a:lnTo>
                  <a:lnTo>
                    <a:pt x="28821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30" y="183362"/>
                  </a:lnTo>
                  <a:lnTo>
                    <a:pt x="233172" y="0"/>
                  </a:lnTo>
                  <a:lnTo>
                    <a:pt x="288213" y="183362"/>
                  </a:lnTo>
                  <a:lnTo>
                    <a:pt x="466344" y="183362"/>
                  </a:lnTo>
                  <a:lnTo>
                    <a:pt x="322237" y="296697"/>
                  </a:lnTo>
                  <a:lnTo>
                    <a:pt x="377278" y="480060"/>
                  </a:lnTo>
                  <a:lnTo>
                    <a:pt x="233172" y="366725"/>
                  </a:lnTo>
                  <a:lnTo>
                    <a:pt x="89065" y="480060"/>
                  </a:lnTo>
                  <a:lnTo>
                    <a:pt x="144106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1546585" y="6226302"/>
            <a:ext cx="491490" cy="505459"/>
            <a:chOff x="11546585" y="6226302"/>
            <a:chExt cx="491490" cy="505459"/>
          </a:xfrm>
        </p:grpSpPr>
        <p:sp>
          <p:nvSpPr>
            <p:cNvPr id="59" name="object 59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81" y="183362"/>
                  </a:lnTo>
                  <a:lnTo>
                    <a:pt x="0" y="183362"/>
                  </a:lnTo>
                  <a:lnTo>
                    <a:pt x="144145" y="296697"/>
                  </a:lnTo>
                  <a:lnTo>
                    <a:pt x="89026" y="480059"/>
                  </a:lnTo>
                  <a:lnTo>
                    <a:pt x="233172" y="366725"/>
                  </a:lnTo>
                  <a:lnTo>
                    <a:pt x="377317" y="480059"/>
                  </a:lnTo>
                  <a:lnTo>
                    <a:pt x="322199" y="296697"/>
                  </a:lnTo>
                  <a:lnTo>
                    <a:pt x="466344" y="183362"/>
                  </a:lnTo>
                  <a:lnTo>
                    <a:pt x="28816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81" y="183362"/>
                  </a:lnTo>
                  <a:lnTo>
                    <a:pt x="233172" y="0"/>
                  </a:lnTo>
                  <a:lnTo>
                    <a:pt x="288163" y="183362"/>
                  </a:lnTo>
                  <a:lnTo>
                    <a:pt x="466344" y="183362"/>
                  </a:lnTo>
                  <a:lnTo>
                    <a:pt x="322199" y="296697"/>
                  </a:lnTo>
                  <a:lnTo>
                    <a:pt x="377317" y="480059"/>
                  </a:lnTo>
                  <a:lnTo>
                    <a:pt x="233172" y="366725"/>
                  </a:lnTo>
                  <a:lnTo>
                    <a:pt x="89026" y="480059"/>
                  </a:lnTo>
                  <a:lnTo>
                    <a:pt x="144145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8522207" y="3552444"/>
            <a:ext cx="471805" cy="387985"/>
            <a:chOff x="8522207" y="3552444"/>
            <a:chExt cx="471805" cy="387985"/>
          </a:xfrm>
        </p:grpSpPr>
        <p:sp>
          <p:nvSpPr>
            <p:cNvPr id="62" name="object 62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6" y="0"/>
                  </a:moveTo>
                  <a:lnTo>
                    <a:pt x="170561" y="138557"/>
                  </a:lnTo>
                  <a:lnTo>
                    <a:pt x="0" y="138557"/>
                  </a:lnTo>
                  <a:lnTo>
                    <a:pt x="138049" y="224155"/>
                  </a:lnTo>
                  <a:lnTo>
                    <a:pt x="85217" y="362712"/>
                  </a:lnTo>
                  <a:lnTo>
                    <a:pt x="223266" y="277114"/>
                  </a:lnTo>
                  <a:lnTo>
                    <a:pt x="361188" y="362712"/>
                  </a:lnTo>
                  <a:lnTo>
                    <a:pt x="308483" y="224155"/>
                  </a:lnTo>
                  <a:lnTo>
                    <a:pt x="446532" y="138557"/>
                  </a:lnTo>
                  <a:lnTo>
                    <a:pt x="275971" y="13855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7"/>
                  </a:moveTo>
                  <a:lnTo>
                    <a:pt x="170561" y="138557"/>
                  </a:lnTo>
                  <a:lnTo>
                    <a:pt x="223266" y="0"/>
                  </a:lnTo>
                  <a:lnTo>
                    <a:pt x="275971" y="138557"/>
                  </a:lnTo>
                  <a:lnTo>
                    <a:pt x="446532" y="138557"/>
                  </a:lnTo>
                  <a:lnTo>
                    <a:pt x="308483" y="224155"/>
                  </a:lnTo>
                  <a:lnTo>
                    <a:pt x="361188" y="362712"/>
                  </a:lnTo>
                  <a:lnTo>
                    <a:pt x="223266" y="277114"/>
                  </a:lnTo>
                  <a:lnTo>
                    <a:pt x="85217" y="362712"/>
                  </a:lnTo>
                  <a:lnTo>
                    <a:pt x="138049" y="224155"/>
                  </a:lnTo>
                  <a:lnTo>
                    <a:pt x="0" y="138557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139439" y="3497579"/>
            <a:ext cx="471805" cy="387350"/>
            <a:chOff x="3139439" y="3497579"/>
            <a:chExt cx="471805" cy="387350"/>
          </a:xfrm>
        </p:grpSpPr>
        <p:sp>
          <p:nvSpPr>
            <p:cNvPr id="65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415020" y="29302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2023-24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440</Words>
  <Application>Microsoft Office PowerPoint</Application>
  <PresentationFormat>Widescreen</PresentationFormat>
  <Paragraphs>272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KAVITA</dc:creator>
  <cp:lastModifiedBy>VIDHU SADANA</cp:lastModifiedBy>
  <cp:revision>19</cp:revision>
  <dcterms:created xsi:type="dcterms:W3CDTF">2023-06-21T05:10:47Z</dcterms:created>
  <dcterms:modified xsi:type="dcterms:W3CDTF">2023-07-08T09:09:12Z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</Properties>
</file>