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24D"/>
    <a:srgbClr val="800080"/>
    <a:srgbClr val="3333FF"/>
    <a:srgbClr val="FF99FF"/>
    <a:srgbClr val="CC00CC"/>
    <a:srgbClr val="FEF3AF"/>
    <a:srgbClr val="C5AA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 autoAdjust="0"/>
    <p:restoredTop sz="90127" autoAdjust="0"/>
  </p:normalViewPr>
  <p:slideViewPr>
    <p:cSldViewPr>
      <p:cViewPr varScale="1">
        <p:scale>
          <a:sx n="65" d="100"/>
          <a:sy n="65" d="100"/>
        </p:scale>
        <p:origin x="127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2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10487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2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72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7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73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2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3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73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8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9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740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5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6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7" name="object 5"/>
          <p:cNvSpPr txBox="1"/>
          <p:nvPr/>
        </p:nvSpPr>
        <p:spPr>
          <a:xfrm>
            <a:off x="6945447" y="6309861"/>
            <a:ext cx="776605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8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9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18837"/>
              </p:ext>
            </p:extLst>
          </p:nvPr>
        </p:nvGraphicFramePr>
        <p:xfrm>
          <a:off x="380" y="-12192"/>
          <a:ext cx="12191621" cy="69195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C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140" dirty="0"/>
                        <a:t>S.No</a:t>
                      </a:r>
                      <a:r>
                        <a:rPr sz="2400" b="1" dirty="0"/>
                        <a:t>.</a:t>
                      </a:r>
                      <a:endParaRPr sz="2400" b="1" dirty="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135" dirty="0"/>
                        <a:t>Post</a:t>
                      </a:r>
                      <a:endParaRPr sz="2400" b="1" dirty="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120" dirty="0"/>
                        <a:t>N</a:t>
                      </a:r>
                      <a:r>
                        <a:rPr sz="2400" b="1" spc="-125" dirty="0"/>
                        <a:t>am</a:t>
                      </a:r>
                      <a:r>
                        <a:rPr sz="2400" b="1" dirty="0"/>
                        <a:t>e</a:t>
                      </a:r>
                      <a:r>
                        <a:rPr sz="2400" b="1" spc="-245" dirty="0"/>
                        <a:t> </a:t>
                      </a:r>
                      <a:r>
                        <a:rPr sz="2400" b="1" spc="-90" dirty="0"/>
                        <a:t>o</a:t>
                      </a:r>
                      <a:r>
                        <a:rPr sz="2400" b="1" dirty="0"/>
                        <a:t>f</a:t>
                      </a:r>
                      <a:r>
                        <a:rPr sz="2400" b="1" spc="-180" dirty="0"/>
                        <a:t> </a:t>
                      </a:r>
                      <a:r>
                        <a:rPr sz="2400" b="1" spc="-75" dirty="0"/>
                        <a:t>th</a:t>
                      </a:r>
                      <a:r>
                        <a:rPr sz="2400" b="1" dirty="0"/>
                        <a:t>e</a:t>
                      </a:r>
                      <a:r>
                        <a:rPr sz="2400" b="1" spc="-185" dirty="0"/>
                        <a:t> </a:t>
                      </a:r>
                      <a:r>
                        <a:rPr sz="2400" b="1" spc="-125" dirty="0"/>
                        <a:t>S</a:t>
                      </a:r>
                      <a:r>
                        <a:rPr sz="2400" b="1" spc="-130" dirty="0"/>
                        <a:t>tuden</a:t>
                      </a:r>
                      <a:r>
                        <a:rPr sz="2400" b="1" dirty="0"/>
                        <a:t>t</a:t>
                      </a:r>
                      <a:endParaRPr sz="2400" b="1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180" dirty="0"/>
                        <a:t>Class</a:t>
                      </a:r>
                      <a:endParaRPr sz="2400" b="1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140" dirty="0"/>
                        <a:t>House</a:t>
                      </a:r>
                      <a:endParaRPr sz="2400" b="1" dirty="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solidFill>
                      <a:srgbClr val="EBC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5" dirty="0"/>
                        <a:t>1.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2000" dirty="0"/>
                        <a:t>HEAD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BOY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lang="en-US" sz="2000" spc="-5" dirty="0" smtClean="0"/>
                        <a:t>DEYAN GUPTA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203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/>
                        <a:t>XII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 smtClean="0"/>
                        <a:t>C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2000" spc="-5" dirty="0" smtClean="0"/>
                        <a:t>SHASTRI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5" dirty="0"/>
                        <a:t>2.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2000" dirty="0"/>
                        <a:t>HEAD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GIRL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2000" dirty="0" smtClean="0"/>
                        <a:t>PRACHI BHASIN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/>
                        <a:t>XII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 smtClean="0"/>
                        <a:t>B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2000" spc="-5" dirty="0" smtClean="0">
                          <a:latin typeface="+mn-lt"/>
                          <a:cs typeface="+mn-cs"/>
                        </a:rPr>
                        <a:t>SHASTRI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5" dirty="0"/>
                        <a:t>3.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/>
                        <a:t>VICE-HEAD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BOY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2000" dirty="0" smtClean="0">
                          <a:latin typeface="+mn-lt"/>
                          <a:cs typeface="+mn-cs"/>
                        </a:rPr>
                        <a:t>AARADHY</a:t>
                      </a:r>
                      <a:r>
                        <a:rPr lang="en-US" sz="2000" baseline="0" dirty="0" smtClean="0">
                          <a:latin typeface="+mn-lt"/>
                          <a:cs typeface="+mn-cs"/>
                        </a:rPr>
                        <a:t> PANDEY</a:t>
                      </a:r>
                      <a:endParaRPr lang="en-US"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/>
                        <a:t>XI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 smtClean="0"/>
                        <a:t>B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2000" spc="-5" dirty="0" smtClean="0">
                          <a:latin typeface="+mn-lt"/>
                          <a:cs typeface="+mn-cs"/>
                        </a:rPr>
                        <a:t>GANDHI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5" dirty="0"/>
                        <a:t>4.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dirty="0"/>
                        <a:t>VICE-HEAD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GIRL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2000" spc="-5" dirty="0" smtClean="0"/>
                        <a:t>INDRANI SINGH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dirty="0"/>
                        <a:t>XI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/>
                        <a:t>A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2000" spc="-5" dirty="0" smtClean="0"/>
                        <a:t>SUBHASH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5" dirty="0"/>
                        <a:t>5.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/>
                        <a:t>SPORTS</a:t>
                      </a:r>
                      <a:r>
                        <a:rPr sz="2000" spc="-35" dirty="0"/>
                        <a:t> </a:t>
                      </a:r>
                      <a:r>
                        <a:rPr sz="2000" dirty="0"/>
                        <a:t>SECRETARY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(B)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KAAVYA KUMAR</a:t>
                      </a:r>
                      <a:endParaRPr lang="en-US" sz="2000" dirty="0" smtClean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/>
                        <a:t>X</a:t>
                      </a:r>
                      <a:r>
                        <a:rPr lang="en-US" sz="2000" dirty="0"/>
                        <a:t>I</a:t>
                      </a:r>
                      <a:r>
                        <a:rPr lang="en-US" sz="2000" spc="0" dirty="0"/>
                        <a:t> D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lang="en-US" sz="2000" spc="-5" dirty="0" smtClean="0"/>
                        <a:t>TAGORE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4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/>
                        <a:t>6.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/>
                        <a:t>SPORTS</a:t>
                      </a:r>
                      <a:r>
                        <a:rPr sz="2000" spc="-35" dirty="0"/>
                        <a:t> </a:t>
                      </a:r>
                      <a:r>
                        <a:rPr sz="2000" dirty="0"/>
                        <a:t>SECRETARY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(G)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YASHIKA GUPTA</a:t>
                      </a:r>
                      <a:endParaRPr lang="en-US" sz="2000" dirty="0" smtClean="0">
                        <a:latin typeface="Arial Black"/>
                        <a:cs typeface="Arial Black"/>
                      </a:endParaRPr>
                    </a:p>
                  </a:txBody>
                  <a:tcPr marL="0" marR="0" marT="17780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/>
                        <a:t>XI</a:t>
                      </a:r>
                      <a:r>
                        <a:rPr lang="en-US" sz="2000" spc="-55" dirty="0"/>
                        <a:t>I </a:t>
                      </a:r>
                      <a:r>
                        <a:rPr lang="en-US" sz="2000" spc="-55" dirty="0" smtClean="0"/>
                        <a:t>D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IN" sz="2000" spc="-5" dirty="0" smtClean="0"/>
                        <a:t>SUBHASH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/>
                        <a:t>7.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" dirty="0"/>
                        <a:t>LITERARY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SECRETARY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RIDHIMA CHAWLA</a:t>
                      </a:r>
                      <a:endParaRPr lang="en-US" sz="2000" dirty="0" smtClean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 smtClean="0"/>
                        <a:t>XI</a:t>
                      </a:r>
                      <a:r>
                        <a:rPr sz="2000" spc="-55" dirty="0" smtClean="0"/>
                        <a:t> </a:t>
                      </a:r>
                      <a:r>
                        <a:rPr lang="en-US" sz="2000" spc="0" dirty="0" smtClean="0"/>
                        <a:t>D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000" spc="-5" dirty="0" smtClean="0"/>
                        <a:t>PATEL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spc="-5" dirty="0"/>
                        <a:t>8.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000" dirty="0"/>
                        <a:t>CHIEF</a:t>
                      </a:r>
                      <a:r>
                        <a:rPr sz="2000" spc="-45" dirty="0"/>
                        <a:t> </a:t>
                      </a:r>
                      <a:r>
                        <a:rPr sz="2000" dirty="0"/>
                        <a:t>LANGUAGE</a:t>
                      </a:r>
                      <a:endParaRPr sz="2000"/>
                    </a:p>
                    <a:p>
                      <a:pPr marL="641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/>
                        <a:t>PREFECT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+mn-cs"/>
                        </a:rPr>
                        <a:t>HARGUN</a:t>
                      </a:r>
                      <a:r>
                        <a:rPr lang="en-US" sz="2000" baseline="0" dirty="0" smtClean="0">
                          <a:latin typeface="+mn-lt"/>
                          <a:cs typeface="+mn-cs"/>
                        </a:rPr>
                        <a:t> KAUR</a:t>
                      </a:r>
                      <a:endParaRPr lang="en-US" sz="2000" dirty="0" smtClean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000" dirty="0"/>
                        <a:t>XI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 smtClean="0"/>
                        <a:t>D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/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US" sz="2000" spc="-5" dirty="0" smtClean="0"/>
                        <a:t>SUBHASH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8669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/>
                        <a:t>9.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dirty="0"/>
                        <a:t>CULTURAL</a:t>
                      </a:r>
                      <a:r>
                        <a:rPr sz="2000" spc="-45" dirty="0"/>
                        <a:t> </a:t>
                      </a:r>
                      <a:r>
                        <a:rPr sz="2000" dirty="0"/>
                        <a:t>SECRETARY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PRIYANSHI</a:t>
                      </a:r>
                      <a:r>
                        <a:rPr lang="en-US" sz="2000" baseline="0" dirty="0" smtClean="0"/>
                        <a:t> GUPTA</a:t>
                      </a:r>
                      <a:endParaRPr lang="en-US" sz="2000" dirty="0" smtClean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/>
                        <a:t>XII</a:t>
                      </a:r>
                      <a:r>
                        <a:rPr sz="2000" spc="-55" dirty="0"/>
                        <a:t> </a:t>
                      </a:r>
                      <a:r>
                        <a:rPr lang="en-US" sz="2000" spc="0" dirty="0" smtClean="0"/>
                        <a:t>D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000" spc="-5" dirty="0" smtClean="0"/>
                        <a:t>TAGORE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48590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2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2097153" name="object 1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048593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4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048595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6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1048597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8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1048599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0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097154" name="object 29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1048601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2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5" name="object 32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104860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1048605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6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1048607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8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9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/>
          <p:nvPr/>
        </p:nvSpPr>
        <p:spPr>
          <a:xfrm>
            <a:off x="20954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104861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6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2097157" name="object 6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1048615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6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8" name="object 9"/>
            <p:cNvPicPr>
              <a:picLocks/>
            </p:cNvPicPr>
            <p:nvPr/>
          </p:nvPicPr>
          <p:blipFill rotWithShape="1">
            <a:blip r:embed="rId4" cstate="print"/>
            <a:srcRect r="18423" b="-4945"/>
            <a:stretch>
              <a:fillRect/>
            </a:stretch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48617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8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9" name="object 14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2097160" name="object 15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2097161" name="object 16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4194305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08375"/>
              </p:ext>
            </p:extLst>
          </p:nvPr>
        </p:nvGraphicFramePr>
        <p:xfrm>
          <a:off x="1211082" y="787020"/>
          <a:ext cx="9587230" cy="292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753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en-US" sz="1400" b="1" spc="-2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AAHANA</a:t>
                      </a:r>
                      <a:r>
                        <a:rPr lang="en-US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KHOSLA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450" b="1" dirty="0" smtClean="0">
                          <a:latin typeface="Times New Roman"/>
                          <a:cs typeface="Times New Roman"/>
                        </a:rPr>
                        <a:t>XI A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DEVYANSH</a:t>
                      </a:r>
                      <a:r>
                        <a:rPr lang="en-US" altLang="zh-CN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YADAV </a:t>
                      </a:r>
                      <a:endParaRPr lang="zh-CN" altLang="en-US" dirty="0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sz="1400" b="1" spc="-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5" dirty="0" smtClean="0">
                          <a:latin typeface="Arial"/>
                          <a:cs typeface="Arial"/>
                        </a:rPr>
                        <a:t>I </a:t>
                      </a:r>
                      <a:r>
                        <a:rPr lang="en-US" sz="1400" b="1" spc="-5" dirty="0">
                          <a:latin typeface="Arial"/>
                          <a:cs typeface="Arial"/>
                        </a:rPr>
                        <a:t>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GURANSH</a:t>
                      </a:r>
                      <a:r>
                        <a:rPr lang="en-US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DUA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15" baseline="0" dirty="0" smtClean="0">
                          <a:latin typeface="Arial"/>
                          <a:cs typeface="Arial"/>
                        </a:rPr>
                        <a:t> 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20" dirty="0" smtClean="0">
                          <a:latin typeface="Arial"/>
                          <a:cs typeface="Arial"/>
                        </a:rPr>
                        <a:t>DHANSH</a:t>
                      </a:r>
                      <a:r>
                        <a:rPr lang="en-US" altLang="zh-CN" sz="1400" b="1" spc="-20" baseline="0" dirty="0" smtClean="0">
                          <a:latin typeface="Arial"/>
                          <a:cs typeface="Arial"/>
                        </a:rPr>
                        <a:t> MEHRA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HARSH KANSAL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VANI</a:t>
                      </a:r>
                      <a:r>
                        <a:rPr lang="en-US" sz="1400" b="1" spc="-20" baseline="0" dirty="0" smtClean="0">
                          <a:latin typeface="Arial"/>
                          <a:cs typeface="Arial"/>
                        </a:rPr>
                        <a:t> SABHARWAL</a:t>
                      </a: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 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20" dirty="0" smtClean="0">
                          <a:latin typeface="Arial"/>
                          <a:cs typeface="Arial"/>
                        </a:rPr>
                        <a:t>PIYANSHI</a:t>
                      </a:r>
                      <a:r>
                        <a:rPr lang="en-US" altLang="zh-CN" sz="1400" b="1" spc="-20" baseline="0" dirty="0" smtClean="0">
                          <a:latin typeface="Arial"/>
                          <a:cs typeface="Arial"/>
                        </a:rPr>
                        <a:t> DUREJA</a:t>
                      </a:r>
                      <a:endParaRPr lang="zh-CN" altLang="en-US" dirty="0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US" sz="1400" b="1" spc="-20" dirty="0">
                          <a:latin typeface="Arial"/>
                          <a:cs typeface="Arial"/>
                        </a:rPr>
                        <a:t>E</a:t>
                      </a:r>
                      <a:endParaRPr lang="zh-CN" altLang="en-US" dirty="0"/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IX</a:t>
                      </a:r>
                      <a:r>
                        <a:rPr lang="en-IN" sz="1400" b="1" spc="-20" baseline="0" dirty="0" smtClean="0">
                          <a:latin typeface="Arial"/>
                          <a:cs typeface="Arial"/>
                        </a:rPr>
                        <a:t> A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 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C </a:t>
                      </a: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IX</a:t>
                      </a:r>
                      <a:r>
                        <a:rPr lang="en-US" sz="1400" b="1" spc="-20" baseline="0" dirty="0" smtClean="0">
                          <a:latin typeface="Arial"/>
                          <a:cs typeface="Arial"/>
                        </a:rPr>
                        <a:t> C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162" name="object 18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11168"/>
            <a:ext cx="1983232" cy="2946830"/>
          </a:xfrm>
          <a:prstGeom prst="rect">
            <a:avLst/>
          </a:prstGeom>
        </p:spPr>
      </p:pic>
      <p:graphicFrame>
        <p:nvGraphicFramePr>
          <p:cNvPr id="4194306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80510"/>
              </p:ext>
            </p:extLst>
          </p:nvPr>
        </p:nvGraphicFramePr>
        <p:xfrm>
          <a:off x="1216799" y="4114800"/>
          <a:ext cx="9581513" cy="2682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971"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TVISHA</a:t>
                      </a:r>
                      <a:r>
                        <a:rPr lang="en-US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LAMBA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 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AKSHITA AGICHA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X 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LAVANYA  SAHANI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MISHA MIGLANI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MOKSH JAIN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DHRITI</a:t>
                      </a:r>
                      <a:r>
                        <a:rPr lang="en-US" sz="1400" b="1" spc="-20" baseline="0" dirty="0" smtClean="0">
                          <a:latin typeface="Arial"/>
                          <a:cs typeface="Arial"/>
                        </a:rPr>
                        <a:t> GUPTA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 smtClean="0">
                          <a:latin typeface="Arial"/>
                          <a:cs typeface="Arial"/>
                        </a:rPr>
                        <a:t>SRISH BANERJEE</a:t>
                      </a:r>
                      <a:endParaRPr lang="zh-CN" altLang="en-US" dirty="0"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2575" indent="4635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IX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</a:t>
                      </a: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X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1048619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0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1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2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3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4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5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6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7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8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9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0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1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2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4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3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4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5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7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400225"/>
            <a:ext cx="259460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GANDHI HOUSE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95800" y="3733800"/>
            <a:ext cx="2666999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JAWAHAR HOUSE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9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2097164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1048650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1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97165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28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2097166" name="object 14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2097167" name="object 15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4194307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7619"/>
              </p:ext>
            </p:extLst>
          </p:nvPr>
        </p:nvGraphicFramePr>
        <p:xfrm>
          <a:off x="1217195" y="846602"/>
          <a:ext cx="9491954" cy="2674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47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CHESHTA ARYA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NAISHA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</a:t>
                      </a: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MAYANK SEHRAWAT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  <a:tabLst>
                          <a:tab pos="571500" algn="l"/>
                          <a:tab pos="572135" algn="l"/>
                        </a:tabLst>
                      </a:pPr>
                      <a:endParaRPr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15" dirty="0" smtClean="0">
                          <a:latin typeface="Arial"/>
                          <a:cs typeface="Arial"/>
                        </a:rPr>
                        <a:t>AVIRAL</a:t>
                      </a:r>
                      <a:r>
                        <a:rPr lang="en-US" altLang="zh-CN" sz="1400" b="1" spc="-15" baseline="0" dirty="0" smtClean="0">
                          <a:latin typeface="Arial"/>
                          <a:cs typeface="Arial"/>
                        </a:rPr>
                        <a:t> SINGH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15" dirty="0" smtClean="0">
                          <a:latin typeface="Arial"/>
                          <a:cs typeface="Arial"/>
                        </a:rPr>
                        <a:t>NAVYA</a:t>
                      </a:r>
                      <a:r>
                        <a:rPr lang="en-US" altLang="zh-CN" sz="1400" b="1" spc="-15" baseline="0" dirty="0" smtClean="0">
                          <a:latin typeface="Arial"/>
                          <a:cs typeface="Arial"/>
                        </a:rPr>
                        <a:t> RAJPUT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15" dirty="0" smtClean="0">
                          <a:latin typeface="Arial"/>
                          <a:cs typeface="Arial"/>
                        </a:rPr>
                        <a:t>SANVI</a:t>
                      </a:r>
                      <a:r>
                        <a:rPr lang="en-US" altLang="zh-CN" sz="1400" b="1" spc="-15" baseline="0" dirty="0" smtClean="0">
                          <a:latin typeface="Arial"/>
                          <a:cs typeface="Arial"/>
                        </a:rPr>
                        <a:t> KANSAL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15" dirty="0" smtClean="0">
                          <a:latin typeface="Arial"/>
                          <a:cs typeface="Arial"/>
                        </a:rPr>
                        <a:t>EKLAVYA</a:t>
                      </a:r>
                      <a:r>
                        <a:rPr lang="en-US" altLang="zh-CN" sz="1400" b="1" spc="-15" baseline="0" dirty="0" smtClean="0">
                          <a:latin typeface="Arial"/>
                          <a:cs typeface="Arial"/>
                        </a:rPr>
                        <a:t> GARG</a:t>
                      </a:r>
                      <a:endParaRPr lang="zh-CN" altLang="en-US" dirty="0"/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endParaRPr lang="en-US" sz="1400" b="1" spc="-15" dirty="0" smtClean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latin typeface="Arial"/>
                          <a:cs typeface="Arial"/>
                        </a:rPr>
                        <a:t>D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XI</a:t>
                      </a:r>
                      <a:r>
                        <a:rPr lang="en-US" sz="1400" b="1" spc="-15" baseline="0" dirty="0" smtClean="0">
                          <a:latin typeface="Arial"/>
                          <a:cs typeface="Arial"/>
                        </a:rPr>
                        <a:t> E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latin typeface="Arial"/>
                          <a:cs typeface="Arial"/>
                        </a:rPr>
                        <a:t>D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E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94308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93869"/>
              </p:ext>
            </p:extLst>
          </p:nvPr>
        </p:nvGraphicFramePr>
        <p:xfrm>
          <a:off x="1195604" y="4054482"/>
          <a:ext cx="9513544" cy="275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SOUMYA BANSAL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</a:t>
                      </a:r>
                      <a:r>
                        <a:rPr lang="en-US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KAVYA HANS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SHIVANK KHANNA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20" dirty="0" smtClean="0">
                          <a:latin typeface="Arial"/>
                          <a:cs typeface="Arial"/>
                        </a:rPr>
                        <a:t>PUNYE</a:t>
                      </a:r>
                      <a:r>
                        <a:rPr lang="en-US" altLang="zh-CN" sz="1400" b="1" spc="-20" baseline="0" dirty="0" smtClean="0">
                          <a:latin typeface="Arial"/>
                          <a:cs typeface="Arial"/>
                        </a:rPr>
                        <a:t> THAREHJA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20" baseline="0" dirty="0" smtClean="0">
                          <a:latin typeface="Arial"/>
                          <a:cs typeface="Arial"/>
                        </a:rPr>
                        <a:t>HARSH GULATI 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AKRITI</a:t>
                      </a:r>
                      <a:r>
                        <a:rPr lang="en-US" sz="1400" b="1" spc="-20" baseline="0" dirty="0" smtClean="0">
                          <a:latin typeface="Arial"/>
                          <a:cs typeface="Arial"/>
                        </a:rPr>
                        <a:t> JHA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zh-CN" sz="1400" b="1" spc="-20" dirty="0" smtClean="0">
                          <a:latin typeface="Arial"/>
                          <a:cs typeface="Arial"/>
                        </a:rPr>
                        <a:t>NITYA</a:t>
                      </a:r>
                      <a:r>
                        <a:rPr lang="en-US" altLang="zh-CN" sz="1400" b="1" spc="-20" baseline="0" dirty="0" smtClean="0">
                          <a:latin typeface="Arial"/>
                          <a:cs typeface="Arial"/>
                        </a:rPr>
                        <a:t> CHAHAL</a:t>
                      </a:r>
                      <a:endParaRPr lang="zh-CN" altLang="en-US" dirty="0"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US" sz="1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IX D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IX </a:t>
                      </a: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IX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048652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3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1048654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5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1048656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7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104865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1048660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1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2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3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4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5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6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7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2097171" name="object 51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1048674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5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54"/>
          <p:cNvGrpSpPr/>
          <p:nvPr/>
        </p:nvGrpSpPr>
        <p:grpSpPr>
          <a:xfrm>
            <a:off x="3645408" y="3624834"/>
            <a:ext cx="391160" cy="416559"/>
            <a:chOff x="3645408" y="3624834"/>
            <a:chExt cx="391160" cy="416559"/>
          </a:xfrm>
        </p:grpSpPr>
        <p:sp>
          <p:nvSpPr>
            <p:cNvPr id="1048676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7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8" name="object 57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182880" y="0"/>
                </a:moveTo>
                <a:lnTo>
                  <a:pt x="139700" y="149351"/>
                </a:lnTo>
                <a:lnTo>
                  <a:pt x="0" y="149351"/>
                </a:lnTo>
                <a:lnTo>
                  <a:pt x="113030" y="241553"/>
                </a:lnTo>
                <a:lnTo>
                  <a:pt x="69850" y="390905"/>
                </a:lnTo>
                <a:lnTo>
                  <a:pt x="182880" y="298576"/>
                </a:lnTo>
                <a:lnTo>
                  <a:pt x="295910" y="390905"/>
                </a:lnTo>
                <a:lnTo>
                  <a:pt x="252730" y="241553"/>
                </a:lnTo>
                <a:lnTo>
                  <a:pt x="365760" y="149351"/>
                </a:lnTo>
                <a:lnTo>
                  <a:pt x="226060" y="149351"/>
                </a:lnTo>
                <a:lnTo>
                  <a:pt x="182880" y="0"/>
                </a:lnTo>
                <a:close/>
              </a:path>
            </a:pathLst>
          </a:custGeom>
          <a:solidFill>
            <a:srgbClr val="EB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58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0" y="149351"/>
                </a:moveTo>
                <a:lnTo>
                  <a:pt x="139700" y="149351"/>
                </a:lnTo>
                <a:lnTo>
                  <a:pt x="182880" y="0"/>
                </a:lnTo>
                <a:lnTo>
                  <a:pt x="226060" y="149351"/>
                </a:lnTo>
                <a:lnTo>
                  <a:pt x="365760" y="149351"/>
                </a:lnTo>
                <a:lnTo>
                  <a:pt x="252730" y="241553"/>
                </a:lnTo>
                <a:lnTo>
                  <a:pt x="295910" y="390905"/>
                </a:lnTo>
                <a:lnTo>
                  <a:pt x="182880" y="298576"/>
                </a:lnTo>
                <a:lnTo>
                  <a:pt x="69850" y="390905"/>
                </a:lnTo>
                <a:lnTo>
                  <a:pt x="113030" y="241553"/>
                </a:lnTo>
                <a:lnTo>
                  <a:pt x="0" y="149351"/>
                </a:lnTo>
                <a:close/>
              </a:path>
            </a:pathLst>
          </a:custGeom>
          <a:ln w="2514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104868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8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5800" y="438090"/>
            <a:ext cx="25946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TAGORE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07865" y="3628457"/>
            <a:ext cx="259460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SUBHASH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0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104868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72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41" name="object 6"/>
          <p:cNvGrpSpPr/>
          <p:nvPr/>
        </p:nvGrpSpPr>
        <p:grpSpPr>
          <a:xfrm>
            <a:off x="10407916" y="204698"/>
            <a:ext cx="1784083" cy="6653301"/>
            <a:chOff x="10407916" y="204698"/>
            <a:chExt cx="1784083" cy="6653301"/>
          </a:xfrm>
        </p:grpSpPr>
        <p:pic>
          <p:nvPicPr>
            <p:cNvPr id="2097173" name="object 7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2097174" name="object 8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2097175" name="object 9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4194309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07537"/>
              </p:ext>
            </p:extLst>
          </p:nvPr>
        </p:nvGraphicFramePr>
        <p:xfrm>
          <a:off x="1216798" y="3986021"/>
          <a:ext cx="9621889" cy="274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VAANYA GOEL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</a:t>
                      </a:r>
                      <a:r>
                        <a:rPr lang="en-US" sz="1400" b="1" spc="-1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RIDA ARORA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</a:t>
                      </a: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FALAK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KAPOOR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1400" b="1" spc="-1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SUSHMITA DRALL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HARSHIL</a:t>
                      </a:r>
                      <a:r>
                        <a:rPr lang="en-US" sz="1400" b="1" spc="-15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NIKKUM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PRIYANSHI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TEJAL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zh-C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VIII</a:t>
                      </a:r>
                      <a:r>
                        <a:rPr lang="en-US" altLang="zh-CN" sz="1400" b="1" spc="-15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85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10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23479"/>
              </p:ext>
            </p:extLst>
          </p:nvPr>
        </p:nvGraphicFramePr>
        <p:xfrm>
          <a:off x="1216799" y="914400"/>
          <a:ext cx="9621888" cy="2647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TIANA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YOGESHWAR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VANSH GUPTA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AYAAN</a:t>
                      </a:r>
                      <a:r>
                        <a:rPr lang="en-US" sz="1400" b="1" spc="-15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JINDAL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ATHARV</a:t>
                      </a:r>
                      <a:r>
                        <a:rPr lang="en-US" sz="1400" b="1" spc="-15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BANSAL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MRIDUL KRISHNA SAINI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SURSHREE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 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D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</a:t>
                      </a:r>
                      <a:endParaRPr 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048686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7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048688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9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104869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1048692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3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/>
          <p:cNvGrpSpPr/>
          <p:nvPr/>
        </p:nvGrpSpPr>
        <p:grpSpPr>
          <a:xfrm>
            <a:off x="2438400" y="28955"/>
            <a:ext cx="524510" cy="537210"/>
            <a:chOff x="2558795" y="28955"/>
            <a:chExt cx="524510" cy="537210"/>
          </a:xfrm>
        </p:grpSpPr>
        <p:sp>
          <p:nvSpPr>
            <p:cNvPr id="1048694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5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1048696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7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1048698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9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0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1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36"/>
          <p:cNvGrpSpPr/>
          <p:nvPr/>
        </p:nvGrpSpPr>
        <p:grpSpPr>
          <a:xfrm>
            <a:off x="3048000" y="152400"/>
            <a:ext cx="6826884" cy="327324"/>
            <a:chOff x="3160013" y="216788"/>
            <a:chExt cx="6817359" cy="291845"/>
          </a:xfrm>
        </p:grpSpPr>
        <p:pic>
          <p:nvPicPr>
            <p:cNvPr id="2097176" name="object 3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1048702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3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1048712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3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1048714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5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1048716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7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1048718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9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0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95800" y="514290"/>
            <a:ext cx="25946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PATEL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28535" y="3562290"/>
            <a:ext cx="2594607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SHASTRI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6" name="object 64"/>
          <p:cNvGrpSpPr/>
          <p:nvPr/>
        </p:nvGrpSpPr>
        <p:grpSpPr>
          <a:xfrm>
            <a:off x="3532411" y="510856"/>
            <a:ext cx="471805" cy="387350"/>
            <a:chOff x="3139439" y="3497579"/>
            <a:chExt cx="471805" cy="387350"/>
          </a:xfrm>
        </p:grpSpPr>
        <p:sp>
          <p:nvSpPr>
            <p:cNvPr id="67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4"/>
          <p:cNvGrpSpPr/>
          <p:nvPr/>
        </p:nvGrpSpPr>
        <p:grpSpPr>
          <a:xfrm>
            <a:off x="7878866" y="500860"/>
            <a:ext cx="471805" cy="387350"/>
            <a:chOff x="3139439" y="3497579"/>
            <a:chExt cx="471805" cy="387350"/>
          </a:xfrm>
        </p:grpSpPr>
        <p:sp>
          <p:nvSpPr>
            <p:cNvPr id="70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449</Words>
  <Application>Microsoft Office PowerPoint</Application>
  <PresentationFormat>Widescreen</PresentationFormat>
  <Paragraphs>278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S-25</cp:lastModifiedBy>
  <cp:revision>13</cp:revision>
  <cp:lastPrinted>2024-07-18T04:27:24Z</cp:lastPrinted>
  <dcterms:created xsi:type="dcterms:W3CDTF">2023-06-20T18:10:47Z</dcterms:created>
  <dcterms:modified xsi:type="dcterms:W3CDTF">2025-08-04T06:50:33Z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  <property fmtid="{D5CDD505-2E9C-101B-9397-08002B2CF9AE}" pid="5" name="ICV">
    <vt:lpwstr>79359bef307a4306b4b91e7e40170351</vt:lpwstr>
  </property>
</Properties>
</file>